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7" r:id="rId2"/>
    <p:sldId id="328" r:id="rId3"/>
    <p:sldId id="263" r:id="rId4"/>
    <p:sldId id="326" r:id="rId5"/>
    <p:sldId id="327" r:id="rId6"/>
  </p:sldIdLst>
  <p:sldSz cx="12192000" cy="6858000"/>
  <p:notesSz cx="6858000" cy="9144000"/>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ep Straus" initials="JS" lastIdx="6" clrIdx="0">
    <p:extLst>
      <p:ext uri="{19B8F6BF-5375-455C-9EA6-DF929625EA0E}">
        <p15:presenceInfo xmlns:p15="http://schemas.microsoft.com/office/powerpoint/2012/main" userId="Joep Strau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138" autoAdjust="0"/>
    <p:restoredTop sz="94660"/>
  </p:normalViewPr>
  <p:slideViewPr>
    <p:cSldViewPr snapToGrid="0">
      <p:cViewPr varScale="1">
        <p:scale>
          <a:sx n="96" d="100"/>
          <a:sy n="96" d="100"/>
        </p:scale>
        <p:origin x="58"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BE"/>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CE7446-85EC-4337-98F3-5A1DD2FE6235}" type="datetimeFigureOut">
              <a:rPr lang="nl-BE" smtClean="0"/>
              <a:t>12/04/2021</a:t>
            </a:fld>
            <a:endParaRPr lang="nl-BE"/>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BE"/>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BE"/>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E917B6-5ACE-4458-8FD5-22308D3AB2F0}" type="slidenum">
              <a:rPr lang="nl-BE" smtClean="0"/>
              <a:t>‹nr.›</a:t>
            </a:fld>
            <a:endParaRPr lang="nl-BE"/>
          </a:p>
        </p:txBody>
      </p:sp>
    </p:spTree>
    <p:extLst>
      <p:ext uri="{BB962C8B-B14F-4D97-AF65-F5344CB8AC3E}">
        <p14:creationId xmlns:p14="http://schemas.microsoft.com/office/powerpoint/2010/main" val="15762292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Tijdelijke aanduiding voor dia-afbeelding 1"/>
          <p:cNvSpPr>
            <a:spLocks noGrp="1" noRot="1" noChangeAspect="1" noTextEdit="1"/>
          </p:cNvSpPr>
          <p:nvPr>
            <p:ph type="sldImg"/>
          </p:nvPr>
        </p:nvSpPr>
        <p:spPr>
          <a:ln/>
        </p:spPr>
      </p:sp>
      <p:sp>
        <p:nvSpPr>
          <p:cNvPr id="143363" name="Tijdelijke aanduiding voor notiti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nl-BE" altLang="nl-BE">
              <a:latin typeface="Arial" pitchFamily="34" charset="0"/>
            </a:endParaRPr>
          </a:p>
        </p:txBody>
      </p:sp>
      <p:sp>
        <p:nvSpPr>
          <p:cNvPr id="143364" name="Tijdelijke aanduiding voor dianumm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itchFamily="34" charset="0"/>
              </a:defRPr>
            </a:lvl1pPr>
            <a:lvl2pPr marL="742950" indent="-285750" eaLnBrk="0" hangingPunct="0">
              <a:spcBef>
                <a:spcPct val="30000"/>
              </a:spcBef>
              <a:defRPr sz="1200">
                <a:solidFill>
                  <a:schemeClr val="tx1"/>
                </a:solidFill>
                <a:latin typeface="Arial" pitchFamily="34" charset="0"/>
              </a:defRPr>
            </a:lvl2pPr>
            <a:lvl3pPr marL="1143000" indent="-228600" eaLnBrk="0" hangingPunct="0">
              <a:spcBef>
                <a:spcPct val="30000"/>
              </a:spcBef>
              <a:defRPr sz="1200">
                <a:solidFill>
                  <a:schemeClr val="tx1"/>
                </a:solidFill>
                <a:latin typeface="Arial" pitchFamily="34" charset="0"/>
              </a:defRPr>
            </a:lvl3pPr>
            <a:lvl4pPr marL="1600200" indent="-228600" eaLnBrk="0" hangingPunct="0">
              <a:spcBef>
                <a:spcPct val="30000"/>
              </a:spcBef>
              <a:defRPr sz="1200">
                <a:solidFill>
                  <a:schemeClr val="tx1"/>
                </a:solidFill>
                <a:latin typeface="Arial" pitchFamily="34" charset="0"/>
              </a:defRPr>
            </a:lvl4pPr>
            <a:lvl5pPr marL="2057400" indent="-228600" eaLnBrk="0" hangingPunct="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D66E5DA8-08DC-4080-8730-B3EFA2467E25}" type="slidenum">
              <a:rPr lang="en-GB" altLang="nl-BE" smtClean="0">
                <a:ea typeface="MS PGothic" pitchFamily="34" charset="-128"/>
              </a:rPr>
              <a:pPr eaLnBrk="1" hangingPunct="1">
                <a:spcBef>
                  <a:spcPct val="0"/>
                </a:spcBef>
              </a:pPr>
              <a:t>1</a:t>
            </a:fld>
            <a:endParaRPr lang="en-GB" altLang="nl-BE">
              <a:ea typeface="MS PGothic" pitchFamily="34" charset="-128"/>
            </a:endParaRPr>
          </a:p>
        </p:txBody>
      </p:sp>
      <p:sp>
        <p:nvSpPr>
          <p:cNvPr id="143365" name="Tijdelijke aanduiding voor voettekst 1"/>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itchFamily="34" charset="0"/>
              </a:defRPr>
            </a:lvl1pPr>
            <a:lvl2pPr marL="742950" indent="-285750" eaLnBrk="0" hangingPunct="0">
              <a:spcBef>
                <a:spcPct val="30000"/>
              </a:spcBef>
              <a:defRPr sz="1200">
                <a:solidFill>
                  <a:schemeClr val="tx1"/>
                </a:solidFill>
                <a:latin typeface="Arial" pitchFamily="34" charset="0"/>
              </a:defRPr>
            </a:lvl2pPr>
            <a:lvl3pPr marL="1143000" indent="-228600" eaLnBrk="0" hangingPunct="0">
              <a:spcBef>
                <a:spcPct val="30000"/>
              </a:spcBef>
              <a:defRPr sz="1200">
                <a:solidFill>
                  <a:schemeClr val="tx1"/>
                </a:solidFill>
                <a:latin typeface="Arial" pitchFamily="34" charset="0"/>
              </a:defRPr>
            </a:lvl3pPr>
            <a:lvl4pPr marL="1600200" indent="-228600" eaLnBrk="0" hangingPunct="0">
              <a:spcBef>
                <a:spcPct val="30000"/>
              </a:spcBef>
              <a:defRPr sz="1200">
                <a:solidFill>
                  <a:schemeClr val="tx1"/>
                </a:solidFill>
                <a:latin typeface="Arial" pitchFamily="34" charset="0"/>
              </a:defRPr>
            </a:lvl4pPr>
            <a:lvl5pPr marL="2057400" indent="-228600" eaLnBrk="0" hangingPunct="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r>
              <a:rPr lang="en-GB" altLang="en-US">
                <a:ea typeface="MS PGothic" pitchFamily="34" charset="-128"/>
              </a:rPr>
              <a:t>VYF     Joep Straus</a:t>
            </a:r>
          </a:p>
        </p:txBody>
      </p:sp>
      <p:sp>
        <p:nvSpPr>
          <p:cNvPr id="143366" name="Tijdelijke aanduiding voor koptekst 2"/>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itchFamily="34" charset="0"/>
              </a:defRPr>
            </a:lvl1pPr>
            <a:lvl2pPr marL="742950" indent="-285750" eaLnBrk="0" hangingPunct="0">
              <a:spcBef>
                <a:spcPct val="30000"/>
              </a:spcBef>
              <a:defRPr sz="1200">
                <a:solidFill>
                  <a:schemeClr val="tx1"/>
                </a:solidFill>
                <a:latin typeface="Arial" pitchFamily="34" charset="0"/>
              </a:defRPr>
            </a:lvl2pPr>
            <a:lvl3pPr marL="1143000" indent="-228600" eaLnBrk="0" hangingPunct="0">
              <a:spcBef>
                <a:spcPct val="30000"/>
              </a:spcBef>
              <a:defRPr sz="1200">
                <a:solidFill>
                  <a:schemeClr val="tx1"/>
                </a:solidFill>
                <a:latin typeface="Arial" pitchFamily="34" charset="0"/>
              </a:defRPr>
            </a:lvl3pPr>
            <a:lvl4pPr marL="1600200" indent="-228600" eaLnBrk="0" hangingPunct="0">
              <a:spcBef>
                <a:spcPct val="30000"/>
              </a:spcBef>
              <a:defRPr sz="1200">
                <a:solidFill>
                  <a:schemeClr val="tx1"/>
                </a:solidFill>
                <a:latin typeface="Arial" pitchFamily="34" charset="0"/>
              </a:defRPr>
            </a:lvl4pPr>
            <a:lvl5pPr marL="2057400" indent="-228600" eaLnBrk="0" hangingPunct="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r>
              <a:rPr lang="nl-BE" altLang="en-US">
                <a:ea typeface="MS PGothic" pitchFamily="34" charset="-128"/>
              </a:rPr>
              <a:t>Wedstrijdreglementen wijzigingen World Sailing 2017-2020</a:t>
            </a:r>
            <a:endParaRPr lang="en-GB" altLang="en-US">
              <a:ea typeface="MS PGothic" pitchFamily="34" charset="-128"/>
            </a:endParaRPr>
          </a:p>
        </p:txBody>
      </p:sp>
      <p:sp>
        <p:nvSpPr>
          <p:cNvPr id="2" name="Tijdelijke aanduiding voor datum 1"/>
          <p:cNvSpPr>
            <a:spLocks noGrp="1"/>
          </p:cNvSpPr>
          <p:nvPr>
            <p:ph type="dt" idx="10"/>
          </p:nvPr>
        </p:nvSpPr>
        <p:spPr/>
        <p:txBody>
          <a:bodyPr/>
          <a:lstStyle/>
          <a:p>
            <a:r>
              <a:rPr lang="en-GB"/>
              <a:t>26 januari 2017</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DADDEB9-EEF3-4064-9998-FD143500A446}"/>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endParaRPr lang="nl-BE"/>
          </a:p>
        </p:txBody>
      </p:sp>
      <p:sp>
        <p:nvSpPr>
          <p:cNvPr id="3" name="Ondertitel 2">
            <a:extLst>
              <a:ext uri="{FF2B5EF4-FFF2-40B4-BE49-F238E27FC236}">
                <a16:creationId xmlns:a16="http://schemas.microsoft.com/office/drawing/2014/main" id="{46955956-DDFD-41BC-9CF2-732CF2AC181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nl-BE"/>
          </a:p>
        </p:txBody>
      </p:sp>
      <p:sp>
        <p:nvSpPr>
          <p:cNvPr id="4" name="Tijdelijke aanduiding voor datum 3">
            <a:extLst>
              <a:ext uri="{FF2B5EF4-FFF2-40B4-BE49-F238E27FC236}">
                <a16:creationId xmlns:a16="http://schemas.microsoft.com/office/drawing/2014/main" id="{1923AF74-FFC6-4DBD-97F3-1509A68C0B4A}"/>
              </a:ext>
            </a:extLst>
          </p:cNvPr>
          <p:cNvSpPr>
            <a:spLocks noGrp="1"/>
          </p:cNvSpPr>
          <p:nvPr>
            <p:ph type="dt" sz="half" idx="10"/>
          </p:nvPr>
        </p:nvSpPr>
        <p:spPr/>
        <p:txBody>
          <a:bodyPr/>
          <a:lstStyle/>
          <a:p>
            <a:fld id="{A795A5EC-3060-4BB6-B979-B14A9733AAFB}" type="datetimeFigureOut">
              <a:rPr lang="nl-BE" smtClean="0"/>
              <a:t>12/04/2021</a:t>
            </a:fld>
            <a:endParaRPr lang="nl-BE"/>
          </a:p>
        </p:txBody>
      </p:sp>
      <p:sp>
        <p:nvSpPr>
          <p:cNvPr id="5" name="Tijdelijke aanduiding voor voettekst 4">
            <a:extLst>
              <a:ext uri="{FF2B5EF4-FFF2-40B4-BE49-F238E27FC236}">
                <a16:creationId xmlns:a16="http://schemas.microsoft.com/office/drawing/2014/main" id="{E04FBBEA-1CA8-4EC6-9BB7-8823D8ABC961}"/>
              </a:ext>
            </a:extLst>
          </p:cNvPr>
          <p:cNvSpPr>
            <a:spLocks noGrp="1"/>
          </p:cNvSpPr>
          <p:nvPr>
            <p:ph type="ftr" sz="quarter" idx="11"/>
          </p:nvPr>
        </p:nvSpPr>
        <p:spPr/>
        <p:txBody>
          <a:bodyPr/>
          <a:lstStyle/>
          <a:p>
            <a:endParaRPr lang="nl-BE"/>
          </a:p>
        </p:txBody>
      </p:sp>
      <p:sp>
        <p:nvSpPr>
          <p:cNvPr id="6" name="Tijdelijke aanduiding voor dianummer 5">
            <a:extLst>
              <a:ext uri="{FF2B5EF4-FFF2-40B4-BE49-F238E27FC236}">
                <a16:creationId xmlns:a16="http://schemas.microsoft.com/office/drawing/2014/main" id="{7EC65E05-A068-4D45-8A14-7306C7E8ECCA}"/>
              </a:ext>
            </a:extLst>
          </p:cNvPr>
          <p:cNvSpPr>
            <a:spLocks noGrp="1"/>
          </p:cNvSpPr>
          <p:nvPr>
            <p:ph type="sldNum" sz="quarter" idx="12"/>
          </p:nvPr>
        </p:nvSpPr>
        <p:spPr/>
        <p:txBody>
          <a:bodyPr/>
          <a:lstStyle/>
          <a:p>
            <a:fld id="{F121F5CB-AFC3-4C61-A283-0691BE36732A}" type="slidenum">
              <a:rPr lang="nl-BE" smtClean="0"/>
              <a:t>‹nr.›</a:t>
            </a:fld>
            <a:endParaRPr lang="nl-BE"/>
          </a:p>
        </p:txBody>
      </p:sp>
    </p:spTree>
    <p:extLst>
      <p:ext uri="{BB962C8B-B14F-4D97-AF65-F5344CB8AC3E}">
        <p14:creationId xmlns:p14="http://schemas.microsoft.com/office/powerpoint/2010/main" val="1966036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A336CE4-7DBB-4CF9-9133-1B271C2CAFFA}"/>
              </a:ext>
            </a:extLst>
          </p:cNvPr>
          <p:cNvSpPr>
            <a:spLocks noGrp="1"/>
          </p:cNvSpPr>
          <p:nvPr>
            <p:ph type="title"/>
          </p:nvPr>
        </p:nvSpPr>
        <p:spPr/>
        <p:txBody>
          <a:bodyPr/>
          <a:lstStyle/>
          <a:p>
            <a:r>
              <a:rPr lang="nl-NL"/>
              <a:t>Klik om stijl te bewerken</a:t>
            </a:r>
            <a:endParaRPr lang="nl-BE"/>
          </a:p>
        </p:txBody>
      </p:sp>
      <p:sp>
        <p:nvSpPr>
          <p:cNvPr id="3" name="Tijdelijke aanduiding voor verticale tekst 2">
            <a:extLst>
              <a:ext uri="{FF2B5EF4-FFF2-40B4-BE49-F238E27FC236}">
                <a16:creationId xmlns:a16="http://schemas.microsoft.com/office/drawing/2014/main" id="{C3CFEE43-2582-4A80-B11B-B35912F688EA}"/>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a:extLst>
              <a:ext uri="{FF2B5EF4-FFF2-40B4-BE49-F238E27FC236}">
                <a16:creationId xmlns:a16="http://schemas.microsoft.com/office/drawing/2014/main" id="{BE9A5DA4-E281-4F85-B16D-322BAD7CDCA9}"/>
              </a:ext>
            </a:extLst>
          </p:cNvPr>
          <p:cNvSpPr>
            <a:spLocks noGrp="1"/>
          </p:cNvSpPr>
          <p:nvPr>
            <p:ph type="dt" sz="half" idx="10"/>
          </p:nvPr>
        </p:nvSpPr>
        <p:spPr/>
        <p:txBody>
          <a:bodyPr/>
          <a:lstStyle/>
          <a:p>
            <a:fld id="{A795A5EC-3060-4BB6-B979-B14A9733AAFB}" type="datetimeFigureOut">
              <a:rPr lang="nl-BE" smtClean="0"/>
              <a:t>12/04/2021</a:t>
            </a:fld>
            <a:endParaRPr lang="nl-BE"/>
          </a:p>
        </p:txBody>
      </p:sp>
      <p:sp>
        <p:nvSpPr>
          <p:cNvPr id="5" name="Tijdelijke aanduiding voor voettekst 4">
            <a:extLst>
              <a:ext uri="{FF2B5EF4-FFF2-40B4-BE49-F238E27FC236}">
                <a16:creationId xmlns:a16="http://schemas.microsoft.com/office/drawing/2014/main" id="{DEE49775-CFEE-494D-94A6-5629CDCCDFE9}"/>
              </a:ext>
            </a:extLst>
          </p:cNvPr>
          <p:cNvSpPr>
            <a:spLocks noGrp="1"/>
          </p:cNvSpPr>
          <p:nvPr>
            <p:ph type="ftr" sz="quarter" idx="11"/>
          </p:nvPr>
        </p:nvSpPr>
        <p:spPr/>
        <p:txBody>
          <a:bodyPr/>
          <a:lstStyle/>
          <a:p>
            <a:endParaRPr lang="nl-BE"/>
          </a:p>
        </p:txBody>
      </p:sp>
      <p:sp>
        <p:nvSpPr>
          <p:cNvPr id="6" name="Tijdelijke aanduiding voor dianummer 5">
            <a:extLst>
              <a:ext uri="{FF2B5EF4-FFF2-40B4-BE49-F238E27FC236}">
                <a16:creationId xmlns:a16="http://schemas.microsoft.com/office/drawing/2014/main" id="{5AA3159F-255A-44E1-BADB-D9D8706BE319}"/>
              </a:ext>
            </a:extLst>
          </p:cNvPr>
          <p:cNvSpPr>
            <a:spLocks noGrp="1"/>
          </p:cNvSpPr>
          <p:nvPr>
            <p:ph type="sldNum" sz="quarter" idx="12"/>
          </p:nvPr>
        </p:nvSpPr>
        <p:spPr/>
        <p:txBody>
          <a:bodyPr/>
          <a:lstStyle/>
          <a:p>
            <a:fld id="{F121F5CB-AFC3-4C61-A283-0691BE36732A}" type="slidenum">
              <a:rPr lang="nl-BE" smtClean="0"/>
              <a:t>‹nr.›</a:t>
            </a:fld>
            <a:endParaRPr lang="nl-BE"/>
          </a:p>
        </p:txBody>
      </p:sp>
    </p:spTree>
    <p:extLst>
      <p:ext uri="{BB962C8B-B14F-4D97-AF65-F5344CB8AC3E}">
        <p14:creationId xmlns:p14="http://schemas.microsoft.com/office/powerpoint/2010/main" val="16169045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9BAFE1B0-A25E-45C2-A157-6A3A1351A9C2}"/>
              </a:ext>
            </a:extLst>
          </p:cNvPr>
          <p:cNvSpPr>
            <a:spLocks noGrp="1"/>
          </p:cNvSpPr>
          <p:nvPr>
            <p:ph type="title" orient="vert"/>
          </p:nvPr>
        </p:nvSpPr>
        <p:spPr>
          <a:xfrm>
            <a:off x="8724900" y="365125"/>
            <a:ext cx="2628900" cy="5811838"/>
          </a:xfrm>
        </p:spPr>
        <p:txBody>
          <a:bodyPr vert="eaVert"/>
          <a:lstStyle/>
          <a:p>
            <a:r>
              <a:rPr lang="nl-NL"/>
              <a:t>Klik om stijl te bewerken</a:t>
            </a:r>
            <a:endParaRPr lang="nl-BE"/>
          </a:p>
        </p:txBody>
      </p:sp>
      <p:sp>
        <p:nvSpPr>
          <p:cNvPr id="3" name="Tijdelijke aanduiding voor verticale tekst 2">
            <a:extLst>
              <a:ext uri="{FF2B5EF4-FFF2-40B4-BE49-F238E27FC236}">
                <a16:creationId xmlns:a16="http://schemas.microsoft.com/office/drawing/2014/main" id="{B0CD0AE5-C19F-4FD5-96BF-BB16C6C53CA2}"/>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a:extLst>
              <a:ext uri="{FF2B5EF4-FFF2-40B4-BE49-F238E27FC236}">
                <a16:creationId xmlns:a16="http://schemas.microsoft.com/office/drawing/2014/main" id="{A6CA3F03-0077-4159-BB0F-44774B7AC983}"/>
              </a:ext>
            </a:extLst>
          </p:cNvPr>
          <p:cNvSpPr>
            <a:spLocks noGrp="1"/>
          </p:cNvSpPr>
          <p:nvPr>
            <p:ph type="dt" sz="half" idx="10"/>
          </p:nvPr>
        </p:nvSpPr>
        <p:spPr/>
        <p:txBody>
          <a:bodyPr/>
          <a:lstStyle/>
          <a:p>
            <a:fld id="{A795A5EC-3060-4BB6-B979-B14A9733AAFB}" type="datetimeFigureOut">
              <a:rPr lang="nl-BE" smtClean="0"/>
              <a:t>12/04/2021</a:t>
            </a:fld>
            <a:endParaRPr lang="nl-BE"/>
          </a:p>
        </p:txBody>
      </p:sp>
      <p:sp>
        <p:nvSpPr>
          <p:cNvPr id="5" name="Tijdelijke aanduiding voor voettekst 4">
            <a:extLst>
              <a:ext uri="{FF2B5EF4-FFF2-40B4-BE49-F238E27FC236}">
                <a16:creationId xmlns:a16="http://schemas.microsoft.com/office/drawing/2014/main" id="{D05106DF-B59F-402C-B519-21C7983923C5}"/>
              </a:ext>
            </a:extLst>
          </p:cNvPr>
          <p:cNvSpPr>
            <a:spLocks noGrp="1"/>
          </p:cNvSpPr>
          <p:nvPr>
            <p:ph type="ftr" sz="quarter" idx="11"/>
          </p:nvPr>
        </p:nvSpPr>
        <p:spPr/>
        <p:txBody>
          <a:bodyPr/>
          <a:lstStyle/>
          <a:p>
            <a:endParaRPr lang="nl-BE"/>
          </a:p>
        </p:txBody>
      </p:sp>
      <p:sp>
        <p:nvSpPr>
          <p:cNvPr id="6" name="Tijdelijke aanduiding voor dianummer 5">
            <a:extLst>
              <a:ext uri="{FF2B5EF4-FFF2-40B4-BE49-F238E27FC236}">
                <a16:creationId xmlns:a16="http://schemas.microsoft.com/office/drawing/2014/main" id="{1C0A723D-17A8-49E7-B4C2-B3BB58396C14}"/>
              </a:ext>
            </a:extLst>
          </p:cNvPr>
          <p:cNvSpPr>
            <a:spLocks noGrp="1"/>
          </p:cNvSpPr>
          <p:nvPr>
            <p:ph type="sldNum" sz="quarter" idx="12"/>
          </p:nvPr>
        </p:nvSpPr>
        <p:spPr/>
        <p:txBody>
          <a:bodyPr/>
          <a:lstStyle/>
          <a:p>
            <a:fld id="{F121F5CB-AFC3-4C61-A283-0691BE36732A}" type="slidenum">
              <a:rPr lang="nl-BE" smtClean="0"/>
              <a:t>‹nr.›</a:t>
            </a:fld>
            <a:endParaRPr lang="nl-BE"/>
          </a:p>
        </p:txBody>
      </p:sp>
    </p:spTree>
    <p:extLst>
      <p:ext uri="{BB962C8B-B14F-4D97-AF65-F5344CB8AC3E}">
        <p14:creationId xmlns:p14="http://schemas.microsoft.com/office/powerpoint/2010/main" val="550815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9632593-68DC-4505-A6E6-74657CC2AB42}"/>
              </a:ext>
            </a:extLst>
          </p:cNvPr>
          <p:cNvSpPr>
            <a:spLocks noGrp="1"/>
          </p:cNvSpPr>
          <p:nvPr>
            <p:ph type="title"/>
          </p:nvPr>
        </p:nvSpPr>
        <p:spPr/>
        <p:txBody>
          <a:bodyPr/>
          <a:lstStyle/>
          <a:p>
            <a:r>
              <a:rPr lang="nl-NL"/>
              <a:t>Klik om stijl te bewerken</a:t>
            </a:r>
            <a:endParaRPr lang="nl-BE"/>
          </a:p>
        </p:txBody>
      </p:sp>
      <p:sp>
        <p:nvSpPr>
          <p:cNvPr id="3" name="Tijdelijke aanduiding voor inhoud 2">
            <a:extLst>
              <a:ext uri="{FF2B5EF4-FFF2-40B4-BE49-F238E27FC236}">
                <a16:creationId xmlns:a16="http://schemas.microsoft.com/office/drawing/2014/main" id="{C0A7E290-161E-4B47-82E1-32AE4FC7A812}"/>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a:extLst>
              <a:ext uri="{FF2B5EF4-FFF2-40B4-BE49-F238E27FC236}">
                <a16:creationId xmlns:a16="http://schemas.microsoft.com/office/drawing/2014/main" id="{25B360A4-4860-49C7-93BF-92D985EC8501}"/>
              </a:ext>
            </a:extLst>
          </p:cNvPr>
          <p:cNvSpPr>
            <a:spLocks noGrp="1"/>
          </p:cNvSpPr>
          <p:nvPr>
            <p:ph type="dt" sz="half" idx="10"/>
          </p:nvPr>
        </p:nvSpPr>
        <p:spPr/>
        <p:txBody>
          <a:bodyPr/>
          <a:lstStyle/>
          <a:p>
            <a:fld id="{A795A5EC-3060-4BB6-B979-B14A9733AAFB}" type="datetimeFigureOut">
              <a:rPr lang="nl-BE" smtClean="0"/>
              <a:t>12/04/2021</a:t>
            </a:fld>
            <a:endParaRPr lang="nl-BE"/>
          </a:p>
        </p:txBody>
      </p:sp>
      <p:sp>
        <p:nvSpPr>
          <p:cNvPr id="5" name="Tijdelijke aanduiding voor voettekst 4">
            <a:extLst>
              <a:ext uri="{FF2B5EF4-FFF2-40B4-BE49-F238E27FC236}">
                <a16:creationId xmlns:a16="http://schemas.microsoft.com/office/drawing/2014/main" id="{FE3E4EB8-07C2-470B-B2BE-AD6C50F8C1D9}"/>
              </a:ext>
            </a:extLst>
          </p:cNvPr>
          <p:cNvSpPr>
            <a:spLocks noGrp="1"/>
          </p:cNvSpPr>
          <p:nvPr>
            <p:ph type="ftr" sz="quarter" idx="11"/>
          </p:nvPr>
        </p:nvSpPr>
        <p:spPr/>
        <p:txBody>
          <a:bodyPr/>
          <a:lstStyle/>
          <a:p>
            <a:endParaRPr lang="nl-BE"/>
          </a:p>
        </p:txBody>
      </p:sp>
      <p:sp>
        <p:nvSpPr>
          <p:cNvPr id="6" name="Tijdelijke aanduiding voor dianummer 5">
            <a:extLst>
              <a:ext uri="{FF2B5EF4-FFF2-40B4-BE49-F238E27FC236}">
                <a16:creationId xmlns:a16="http://schemas.microsoft.com/office/drawing/2014/main" id="{F828945D-7235-4C2E-A1E3-AC234BF6956D}"/>
              </a:ext>
            </a:extLst>
          </p:cNvPr>
          <p:cNvSpPr>
            <a:spLocks noGrp="1"/>
          </p:cNvSpPr>
          <p:nvPr>
            <p:ph type="sldNum" sz="quarter" idx="12"/>
          </p:nvPr>
        </p:nvSpPr>
        <p:spPr/>
        <p:txBody>
          <a:bodyPr/>
          <a:lstStyle/>
          <a:p>
            <a:fld id="{F121F5CB-AFC3-4C61-A283-0691BE36732A}" type="slidenum">
              <a:rPr lang="nl-BE" smtClean="0"/>
              <a:t>‹nr.›</a:t>
            </a:fld>
            <a:endParaRPr lang="nl-BE"/>
          </a:p>
        </p:txBody>
      </p:sp>
    </p:spTree>
    <p:extLst>
      <p:ext uri="{BB962C8B-B14F-4D97-AF65-F5344CB8AC3E}">
        <p14:creationId xmlns:p14="http://schemas.microsoft.com/office/powerpoint/2010/main" val="3874943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29883F5-2123-4A3F-907B-D9FF58A17B13}"/>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endParaRPr lang="nl-BE"/>
          </a:p>
        </p:txBody>
      </p:sp>
      <p:sp>
        <p:nvSpPr>
          <p:cNvPr id="3" name="Tijdelijke aanduiding voor tekst 2">
            <a:extLst>
              <a:ext uri="{FF2B5EF4-FFF2-40B4-BE49-F238E27FC236}">
                <a16:creationId xmlns:a16="http://schemas.microsoft.com/office/drawing/2014/main" id="{117DF9D3-451E-4ADB-ADD0-9B8129D16B9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24D4D6CD-1A12-444E-A43A-486185D8AF66}"/>
              </a:ext>
            </a:extLst>
          </p:cNvPr>
          <p:cNvSpPr>
            <a:spLocks noGrp="1"/>
          </p:cNvSpPr>
          <p:nvPr>
            <p:ph type="dt" sz="half" idx="10"/>
          </p:nvPr>
        </p:nvSpPr>
        <p:spPr/>
        <p:txBody>
          <a:bodyPr/>
          <a:lstStyle/>
          <a:p>
            <a:fld id="{A795A5EC-3060-4BB6-B979-B14A9733AAFB}" type="datetimeFigureOut">
              <a:rPr lang="nl-BE" smtClean="0"/>
              <a:t>12/04/2021</a:t>
            </a:fld>
            <a:endParaRPr lang="nl-BE"/>
          </a:p>
        </p:txBody>
      </p:sp>
      <p:sp>
        <p:nvSpPr>
          <p:cNvPr id="5" name="Tijdelijke aanduiding voor voettekst 4">
            <a:extLst>
              <a:ext uri="{FF2B5EF4-FFF2-40B4-BE49-F238E27FC236}">
                <a16:creationId xmlns:a16="http://schemas.microsoft.com/office/drawing/2014/main" id="{490DD31F-F0A6-45F8-9E52-7C84BD1B974D}"/>
              </a:ext>
            </a:extLst>
          </p:cNvPr>
          <p:cNvSpPr>
            <a:spLocks noGrp="1"/>
          </p:cNvSpPr>
          <p:nvPr>
            <p:ph type="ftr" sz="quarter" idx="11"/>
          </p:nvPr>
        </p:nvSpPr>
        <p:spPr/>
        <p:txBody>
          <a:bodyPr/>
          <a:lstStyle/>
          <a:p>
            <a:endParaRPr lang="nl-BE"/>
          </a:p>
        </p:txBody>
      </p:sp>
      <p:sp>
        <p:nvSpPr>
          <p:cNvPr id="6" name="Tijdelijke aanduiding voor dianummer 5">
            <a:extLst>
              <a:ext uri="{FF2B5EF4-FFF2-40B4-BE49-F238E27FC236}">
                <a16:creationId xmlns:a16="http://schemas.microsoft.com/office/drawing/2014/main" id="{C6A9BD8A-D268-4893-9D7F-4DD7D4A2996B}"/>
              </a:ext>
            </a:extLst>
          </p:cNvPr>
          <p:cNvSpPr>
            <a:spLocks noGrp="1"/>
          </p:cNvSpPr>
          <p:nvPr>
            <p:ph type="sldNum" sz="quarter" idx="12"/>
          </p:nvPr>
        </p:nvSpPr>
        <p:spPr/>
        <p:txBody>
          <a:bodyPr/>
          <a:lstStyle/>
          <a:p>
            <a:fld id="{F121F5CB-AFC3-4C61-A283-0691BE36732A}" type="slidenum">
              <a:rPr lang="nl-BE" smtClean="0"/>
              <a:t>‹nr.›</a:t>
            </a:fld>
            <a:endParaRPr lang="nl-BE"/>
          </a:p>
        </p:txBody>
      </p:sp>
    </p:spTree>
    <p:extLst>
      <p:ext uri="{BB962C8B-B14F-4D97-AF65-F5344CB8AC3E}">
        <p14:creationId xmlns:p14="http://schemas.microsoft.com/office/powerpoint/2010/main" val="21192649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997E3A-6040-4B08-B13E-4938DDE0EB65}"/>
              </a:ext>
            </a:extLst>
          </p:cNvPr>
          <p:cNvSpPr>
            <a:spLocks noGrp="1"/>
          </p:cNvSpPr>
          <p:nvPr>
            <p:ph type="title"/>
          </p:nvPr>
        </p:nvSpPr>
        <p:spPr/>
        <p:txBody>
          <a:bodyPr/>
          <a:lstStyle/>
          <a:p>
            <a:r>
              <a:rPr lang="nl-NL"/>
              <a:t>Klik om stijl te bewerken</a:t>
            </a:r>
            <a:endParaRPr lang="nl-BE"/>
          </a:p>
        </p:txBody>
      </p:sp>
      <p:sp>
        <p:nvSpPr>
          <p:cNvPr id="3" name="Tijdelijke aanduiding voor inhoud 2">
            <a:extLst>
              <a:ext uri="{FF2B5EF4-FFF2-40B4-BE49-F238E27FC236}">
                <a16:creationId xmlns:a16="http://schemas.microsoft.com/office/drawing/2014/main" id="{D5499B60-2DF3-498A-B3FA-B7FF8DA50192}"/>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inhoud 3">
            <a:extLst>
              <a:ext uri="{FF2B5EF4-FFF2-40B4-BE49-F238E27FC236}">
                <a16:creationId xmlns:a16="http://schemas.microsoft.com/office/drawing/2014/main" id="{299A0C6F-EF28-4C9F-99AB-D85DC1352869}"/>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5" name="Tijdelijke aanduiding voor datum 4">
            <a:extLst>
              <a:ext uri="{FF2B5EF4-FFF2-40B4-BE49-F238E27FC236}">
                <a16:creationId xmlns:a16="http://schemas.microsoft.com/office/drawing/2014/main" id="{64A76A0A-51D6-40AE-817B-C0D1A2F9530D}"/>
              </a:ext>
            </a:extLst>
          </p:cNvPr>
          <p:cNvSpPr>
            <a:spLocks noGrp="1"/>
          </p:cNvSpPr>
          <p:nvPr>
            <p:ph type="dt" sz="half" idx="10"/>
          </p:nvPr>
        </p:nvSpPr>
        <p:spPr/>
        <p:txBody>
          <a:bodyPr/>
          <a:lstStyle/>
          <a:p>
            <a:fld id="{A795A5EC-3060-4BB6-B979-B14A9733AAFB}" type="datetimeFigureOut">
              <a:rPr lang="nl-BE" smtClean="0"/>
              <a:t>12/04/2021</a:t>
            </a:fld>
            <a:endParaRPr lang="nl-BE"/>
          </a:p>
        </p:txBody>
      </p:sp>
      <p:sp>
        <p:nvSpPr>
          <p:cNvPr id="6" name="Tijdelijke aanduiding voor voettekst 5">
            <a:extLst>
              <a:ext uri="{FF2B5EF4-FFF2-40B4-BE49-F238E27FC236}">
                <a16:creationId xmlns:a16="http://schemas.microsoft.com/office/drawing/2014/main" id="{461152F2-166A-496F-9ED2-469579FEE0DB}"/>
              </a:ext>
            </a:extLst>
          </p:cNvPr>
          <p:cNvSpPr>
            <a:spLocks noGrp="1"/>
          </p:cNvSpPr>
          <p:nvPr>
            <p:ph type="ftr" sz="quarter" idx="11"/>
          </p:nvPr>
        </p:nvSpPr>
        <p:spPr/>
        <p:txBody>
          <a:bodyPr/>
          <a:lstStyle/>
          <a:p>
            <a:endParaRPr lang="nl-BE"/>
          </a:p>
        </p:txBody>
      </p:sp>
      <p:sp>
        <p:nvSpPr>
          <p:cNvPr id="7" name="Tijdelijke aanduiding voor dianummer 6">
            <a:extLst>
              <a:ext uri="{FF2B5EF4-FFF2-40B4-BE49-F238E27FC236}">
                <a16:creationId xmlns:a16="http://schemas.microsoft.com/office/drawing/2014/main" id="{F81E606B-94AE-4A17-8713-8CC0068ED937}"/>
              </a:ext>
            </a:extLst>
          </p:cNvPr>
          <p:cNvSpPr>
            <a:spLocks noGrp="1"/>
          </p:cNvSpPr>
          <p:nvPr>
            <p:ph type="sldNum" sz="quarter" idx="12"/>
          </p:nvPr>
        </p:nvSpPr>
        <p:spPr/>
        <p:txBody>
          <a:bodyPr/>
          <a:lstStyle/>
          <a:p>
            <a:fld id="{F121F5CB-AFC3-4C61-A283-0691BE36732A}" type="slidenum">
              <a:rPr lang="nl-BE" smtClean="0"/>
              <a:t>‹nr.›</a:t>
            </a:fld>
            <a:endParaRPr lang="nl-BE"/>
          </a:p>
        </p:txBody>
      </p:sp>
    </p:spTree>
    <p:extLst>
      <p:ext uri="{BB962C8B-B14F-4D97-AF65-F5344CB8AC3E}">
        <p14:creationId xmlns:p14="http://schemas.microsoft.com/office/powerpoint/2010/main" val="28303823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4D1AC9C-B30A-4CEF-BE9E-42735123A521}"/>
              </a:ext>
            </a:extLst>
          </p:cNvPr>
          <p:cNvSpPr>
            <a:spLocks noGrp="1"/>
          </p:cNvSpPr>
          <p:nvPr>
            <p:ph type="title"/>
          </p:nvPr>
        </p:nvSpPr>
        <p:spPr>
          <a:xfrm>
            <a:off x="839788" y="365125"/>
            <a:ext cx="10515600" cy="1325563"/>
          </a:xfrm>
        </p:spPr>
        <p:txBody>
          <a:bodyPr/>
          <a:lstStyle/>
          <a:p>
            <a:r>
              <a:rPr lang="nl-NL"/>
              <a:t>Klik om stijl te bewerken</a:t>
            </a:r>
            <a:endParaRPr lang="nl-BE"/>
          </a:p>
        </p:txBody>
      </p:sp>
      <p:sp>
        <p:nvSpPr>
          <p:cNvPr id="3" name="Tijdelijke aanduiding voor tekst 2">
            <a:extLst>
              <a:ext uri="{FF2B5EF4-FFF2-40B4-BE49-F238E27FC236}">
                <a16:creationId xmlns:a16="http://schemas.microsoft.com/office/drawing/2014/main" id="{349F403F-15B8-4CE0-AF72-419D07228D9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EB9A8510-618B-4072-B57D-4F14695896BC}"/>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5" name="Tijdelijke aanduiding voor tekst 4">
            <a:extLst>
              <a:ext uri="{FF2B5EF4-FFF2-40B4-BE49-F238E27FC236}">
                <a16:creationId xmlns:a16="http://schemas.microsoft.com/office/drawing/2014/main" id="{9ECAFE38-E3D0-47EE-8FAE-10B276BBB82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08DEBD0B-1434-44C2-AECF-F27312B3DB82}"/>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7" name="Tijdelijke aanduiding voor datum 6">
            <a:extLst>
              <a:ext uri="{FF2B5EF4-FFF2-40B4-BE49-F238E27FC236}">
                <a16:creationId xmlns:a16="http://schemas.microsoft.com/office/drawing/2014/main" id="{987C2D65-511C-4B76-AB07-77C56FCD4FD1}"/>
              </a:ext>
            </a:extLst>
          </p:cNvPr>
          <p:cNvSpPr>
            <a:spLocks noGrp="1"/>
          </p:cNvSpPr>
          <p:nvPr>
            <p:ph type="dt" sz="half" idx="10"/>
          </p:nvPr>
        </p:nvSpPr>
        <p:spPr/>
        <p:txBody>
          <a:bodyPr/>
          <a:lstStyle/>
          <a:p>
            <a:fld id="{A795A5EC-3060-4BB6-B979-B14A9733AAFB}" type="datetimeFigureOut">
              <a:rPr lang="nl-BE" smtClean="0"/>
              <a:t>12/04/2021</a:t>
            </a:fld>
            <a:endParaRPr lang="nl-BE"/>
          </a:p>
        </p:txBody>
      </p:sp>
      <p:sp>
        <p:nvSpPr>
          <p:cNvPr id="8" name="Tijdelijke aanduiding voor voettekst 7">
            <a:extLst>
              <a:ext uri="{FF2B5EF4-FFF2-40B4-BE49-F238E27FC236}">
                <a16:creationId xmlns:a16="http://schemas.microsoft.com/office/drawing/2014/main" id="{9B36C3B2-6825-4DE8-9795-6442BBDC824D}"/>
              </a:ext>
            </a:extLst>
          </p:cNvPr>
          <p:cNvSpPr>
            <a:spLocks noGrp="1"/>
          </p:cNvSpPr>
          <p:nvPr>
            <p:ph type="ftr" sz="quarter" idx="11"/>
          </p:nvPr>
        </p:nvSpPr>
        <p:spPr/>
        <p:txBody>
          <a:bodyPr/>
          <a:lstStyle/>
          <a:p>
            <a:endParaRPr lang="nl-BE"/>
          </a:p>
        </p:txBody>
      </p:sp>
      <p:sp>
        <p:nvSpPr>
          <p:cNvPr id="9" name="Tijdelijke aanduiding voor dianummer 8">
            <a:extLst>
              <a:ext uri="{FF2B5EF4-FFF2-40B4-BE49-F238E27FC236}">
                <a16:creationId xmlns:a16="http://schemas.microsoft.com/office/drawing/2014/main" id="{3E2DCF0C-40E5-44A9-A7B2-DCF9FA58975F}"/>
              </a:ext>
            </a:extLst>
          </p:cNvPr>
          <p:cNvSpPr>
            <a:spLocks noGrp="1"/>
          </p:cNvSpPr>
          <p:nvPr>
            <p:ph type="sldNum" sz="quarter" idx="12"/>
          </p:nvPr>
        </p:nvSpPr>
        <p:spPr/>
        <p:txBody>
          <a:bodyPr/>
          <a:lstStyle/>
          <a:p>
            <a:fld id="{F121F5CB-AFC3-4C61-A283-0691BE36732A}" type="slidenum">
              <a:rPr lang="nl-BE" smtClean="0"/>
              <a:t>‹nr.›</a:t>
            </a:fld>
            <a:endParaRPr lang="nl-BE"/>
          </a:p>
        </p:txBody>
      </p:sp>
    </p:spTree>
    <p:extLst>
      <p:ext uri="{BB962C8B-B14F-4D97-AF65-F5344CB8AC3E}">
        <p14:creationId xmlns:p14="http://schemas.microsoft.com/office/powerpoint/2010/main" val="40554802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52B2B71-2ECE-4ABA-957A-C5D8615FFDCC}"/>
              </a:ext>
            </a:extLst>
          </p:cNvPr>
          <p:cNvSpPr>
            <a:spLocks noGrp="1"/>
          </p:cNvSpPr>
          <p:nvPr>
            <p:ph type="title"/>
          </p:nvPr>
        </p:nvSpPr>
        <p:spPr/>
        <p:txBody>
          <a:bodyPr/>
          <a:lstStyle/>
          <a:p>
            <a:r>
              <a:rPr lang="nl-NL"/>
              <a:t>Klik om stijl te bewerken</a:t>
            </a:r>
            <a:endParaRPr lang="nl-BE"/>
          </a:p>
        </p:txBody>
      </p:sp>
      <p:sp>
        <p:nvSpPr>
          <p:cNvPr id="3" name="Tijdelijke aanduiding voor datum 2">
            <a:extLst>
              <a:ext uri="{FF2B5EF4-FFF2-40B4-BE49-F238E27FC236}">
                <a16:creationId xmlns:a16="http://schemas.microsoft.com/office/drawing/2014/main" id="{53641B77-429E-4D19-8C5C-F327879E31D6}"/>
              </a:ext>
            </a:extLst>
          </p:cNvPr>
          <p:cNvSpPr>
            <a:spLocks noGrp="1"/>
          </p:cNvSpPr>
          <p:nvPr>
            <p:ph type="dt" sz="half" idx="10"/>
          </p:nvPr>
        </p:nvSpPr>
        <p:spPr/>
        <p:txBody>
          <a:bodyPr/>
          <a:lstStyle/>
          <a:p>
            <a:fld id="{A795A5EC-3060-4BB6-B979-B14A9733AAFB}" type="datetimeFigureOut">
              <a:rPr lang="nl-BE" smtClean="0"/>
              <a:t>12/04/2021</a:t>
            </a:fld>
            <a:endParaRPr lang="nl-BE"/>
          </a:p>
        </p:txBody>
      </p:sp>
      <p:sp>
        <p:nvSpPr>
          <p:cNvPr id="4" name="Tijdelijke aanduiding voor voettekst 3">
            <a:extLst>
              <a:ext uri="{FF2B5EF4-FFF2-40B4-BE49-F238E27FC236}">
                <a16:creationId xmlns:a16="http://schemas.microsoft.com/office/drawing/2014/main" id="{504A85EF-E166-406B-82B7-3BE30B309684}"/>
              </a:ext>
            </a:extLst>
          </p:cNvPr>
          <p:cNvSpPr>
            <a:spLocks noGrp="1"/>
          </p:cNvSpPr>
          <p:nvPr>
            <p:ph type="ftr" sz="quarter" idx="11"/>
          </p:nvPr>
        </p:nvSpPr>
        <p:spPr/>
        <p:txBody>
          <a:bodyPr/>
          <a:lstStyle/>
          <a:p>
            <a:endParaRPr lang="nl-BE"/>
          </a:p>
        </p:txBody>
      </p:sp>
      <p:sp>
        <p:nvSpPr>
          <p:cNvPr id="5" name="Tijdelijke aanduiding voor dianummer 4">
            <a:extLst>
              <a:ext uri="{FF2B5EF4-FFF2-40B4-BE49-F238E27FC236}">
                <a16:creationId xmlns:a16="http://schemas.microsoft.com/office/drawing/2014/main" id="{4BF1ABD0-C2EF-462E-9D5D-D509CD94391D}"/>
              </a:ext>
            </a:extLst>
          </p:cNvPr>
          <p:cNvSpPr>
            <a:spLocks noGrp="1"/>
          </p:cNvSpPr>
          <p:nvPr>
            <p:ph type="sldNum" sz="quarter" idx="12"/>
          </p:nvPr>
        </p:nvSpPr>
        <p:spPr/>
        <p:txBody>
          <a:bodyPr/>
          <a:lstStyle/>
          <a:p>
            <a:fld id="{F121F5CB-AFC3-4C61-A283-0691BE36732A}" type="slidenum">
              <a:rPr lang="nl-BE" smtClean="0"/>
              <a:t>‹nr.›</a:t>
            </a:fld>
            <a:endParaRPr lang="nl-BE"/>
          </a:p>
        </p:txBody>
      </p:sp>
    </p:spTree>
    <p:extLst>
      <p:ext uri="{BB962C8B-B14F-4D97-AF65-F5344CB8AC3E}">
        <p14:creationId xmlns:p14="http://schemas.microsoft.com/office/powerpoint/2010/main" val="35789587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005CE83E-28EC-4F8E-BF59-76E713A2ED49}"/>
              </a:ext>
            </a:extLst>
          </p:cNvPr>
          <p:cNvSpPr>
            <a:spLocks noGrp="1"/>
          </p:cNvSpPr>
          <p:nvPr>
            <p:ph type="dt" sz="half" idx="10"/>
          </p:nvPr>
        </p:nvSpPr>
        <p:spPr/>
        <p:txBody>
          <a:bodyPr/>
          <a:lstStyle/>
          <a:p>
            <a:fld id="{A795A5EC-3060-4BB6-B979-B14A9733AAFB}" type="datetimeFigureOut">
              <a:rPr lang="nl-BE" smtClean="0"/>
              <a:t>12/04/2021</a:t>
            </a:fld>
            <a:endParaRPr lang="nl-BE"/>
          </a:p>
        </p:txBody>
      </p:sp>
      <p:sp>
        <p:nvSpPr>
          <p:cNvPr id="3" name="Tijdelijke aanduiding voor voettekst 2">
            <a:extLst>
              <a:ext uri="{FF2B5EF4-FFF2-40B4-BE49-F238E27FC236}">
                <a16:creationId xmlns:a16="http://schemas.microsoft.com/office/drawing/2014/main" id="{C1DF782C-52C0-4974-9CB9-BB3735D4E9D4}"/>
              </a:ext>
            </a:extLst>
          </p:cNvPr>
          <p:cNvSpPr>
            <a:spLocks noGrp="1"/>
          </p:cNvSpPr>
          <p:nvPr>
            <p:ph type="ftr" sz="quarter" idx="11"/>
          </p:nvPr>
        </p:nvSpPr>
        <p:spPr/>
        <p:txBody>
          <a:bodyPr/>
          <a:lstStyle/>
          <a:p>
            <a:endParaRPr lang="nl-BE"/>
          </a:p>
        </p:txBody>
      </p:sp>
      <p:sp>
        <p:nvSpPr>
          <p:cNvPr id="4" name="Tijdelijke aanduiding voor dianummer 3">
            <a:extLst>
              <a:ext uri="{FF2B5EF4-FFF2-40B4-BE49-F238E27FC236}">
                <a16:creationId xmlns:a16="http://schemas.microsoft.com/office/drawing/2014/main" id="{25BD6EF2-E343-495A-9FB1-5ED064B6B890}"/>
              </a:ext>
            </a:extLst>
          </p:cNvPr>
          <p:cNvSpPr>
            <a:spLocks noGrp="1"/>
          </p:cNvSpPr>
          <p:nvPr>
            <p:ph type="sldNum" sz="quarter" idx="12"/>
          </p:nvPr>
        </p:nvSpPr>
        <p:spPr/>
        <p:txBody>
          <a:bodyPr/>
          <a:lstStyle/>
          <a:p>
            <a:fld id="{F121F5CB-AFC3-4C61-A283-0691BE36732A}" type="slidenum">
              <a:rPr lang="nl-BE" smtClean="0"/>
              <a:t>‹nr.›</a:t>
            </a:fld>
            <a:endParaRPr lang="nl-BE"/>
          </a:p>
        </p:txBody>
      </p:sp>
    </p:spTree>
    <p:extLst>
      <p:ext uri="{BB962C8B-B14F-4D97-AF65-F5344CB8AC3E}">
        <p14:creationId xmlns:p14="http://schemas.microsoft.com/office/powerpoint/2010/main" val="6956364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02438A7-6759-4BCB-8914-2452E9ADC753}"/>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endParaRPr lang="nl-BE"/>
          </a:p>
        </p:txBody>
      </p:sp>
      <p:sp>
        <p:nvSpPr>
          <p:cNvPr id="3" name="Tijdelijke aanduiding voor inhoud 2">
            <a:extLst>
              <a:ext uri="{FF2B5EF4-FFF2-40B4-BE49-F238E27FC236}">
                <a16:creationId xmlns:a16="http://schemas.microsoft.com/office/drawing/2014/main" id="{DDCDB0B5-9CB0-46A3-9632-473BABE5253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tekst 3">
            <a:extLst>
              <a:ext uri="{FF2B5EF4-FFF2-40B4-BE49-F238E27FC236}">
                <a16:creationId xmlns:a16="http://schemas.microsoft.com/office/drawing/2014/main" id="{F6A7AFD1-A916-4F2B-BD07-1092281C51C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596E04F3-E011-4CAE-83E7-72D87CD56865}"/>
              </a:ext>
            </a:extLst>
          </p:cNvPr>
          <p:cNvSpPr>
            <a:spLocks noGrp="1"/>
          </p:cNvSpPr>
          <p:nvPr>
            <p:ph type="dt" sz="half" idx="10"/>
          </p:nvPr>
        </p:nvSpPr>
        <p:spPr/>
        <p:txBody>
          <a:bodyPr/>
          <a:lstStyle/>
          <a:p>
            <a:fld id="{A795A5EC-3060-4BB6-B979-B14A9733AAFB}" type="datetimeFigureOut">
              <a:rPr lang="nl-BE" smtClean="0"/>
              <a:t>12/04/2021</a:t>
            </a:fld>
            <a:endParaRPr lang="nl-BE"/>
          </a:p>
        </p:txBody>
      </p:sp>
      <p:sp>
        <p:nvSpPr>
          <p:cNvPr id="6" name="Tijdelijke aanduiding voor voettekst 5">
            <a:extLst>
              <a:ext uri="{FF2B5EF4-FFF2-40B4-BE49-F238E27FC236}">
                <a16:creationId xmlns:a16="http://schemas.microsoft.com/office/drawing/2014/main" id="{5FBE1AF9-46E4-4F10-827C-B03E00F45F99}"/>
              </a:ext>
            </a:extLst>
          </p:cNvPr>
          <p:cNvSpPr>
            <a:spLocks noGrp="1"/>
          </p:cNvSpPr>
          <p:nvPr>
            <p:ph type="ftr" sz="quarter" idx="11"/>
          </p:nvPr>
        </p:nvSpPr>
        <p:spPr/>
        <p:txBody>
          <a:bodyPr/>
          <a:lstStyle/>
          <a:p>
            <a:endParaRPr lang="nl-BE"/>
          </a:p>
        </p:txBody>
      </p:sp>
      <p:sp>
        <p:nvSpPr>
          <p:cNvPr id="7" name="Tijdelijke aanduiding voor dianummer 6">
            <a:extLst>
              <a:ext uri="{FF2B5EF4-FFF2-40B4-BE49-F238E27FC236}">
                <a16:creationId xmlns:a16="http://schemas.microsoft.com/office/drawing/2014/main" id="{967CFE9A-5357-4BC9-9A95-11CE276593DE}"/>
              </a:ext>
            </a:extLst>
          </p:cNvPr>
          <p:cNvSpPr>
            <a:spLocks noGrp="1"/>
          </p:cNvSpPr>
          <p:nvPr>
            <p:ph type="sldNum" sz="quarter" idx="12"/>
          </p:nvPr>
        </p:nvSpPr>
        <p:spPr/>
        <p:txBody>
          <a:bodyPr/>
          <a:lstStyle/>
          <a:p>
            <a:fld id="{F121F5CB-AFC3-4C61-A283-0691BE36732A}" type="slidenum">
              <a:rPr lang="nl-BE" smtClean="0"/>
              <a:t>‹nr.›</a:t>
            </a:fld>
            <a:endParaRPr lang="nl-BE"/>
          </a:p>
        </p:txBody>
      </p:sp>
    </p:spTree>
    <p:extLst>
      <p:ext uri="{BB962C8B-B14F-4D97-AF65-F5344CB8AC3E}">
        <p14:creationId xmlns:p14="http://schemas.microsoft.com/office/powerpoint/2010/main" val="25715697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8B3CE0E-21FE-4B96-8D19-BC13B90F393A}"/>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endParaRPr lang="nl-BE"/>
          </a:p>
        </p:txBody>
      </p:sp>
      <p:sp>
        <p:nvSpPr>
          <p:cNvPr id="3" name="Tijdelijke aanduiding voor afbeelding 2">
            <a:extLst>
              <a:ext uri="{FF2B5EF4-FFF2-40B4-BE49-F238E27FC236}">
                <a16:creationId xmlns:a16="http://schemas.microsoft.com/office/drawing/2014/main" id="{B217AE98-05E4-42DC-9B06-B814363C2EB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BE"/>
          </a:p>
        </p:txBody>
      </p:sp>
      <p:sp>
        <p:nvSpPr>
          <p:cNvPr id="4" name="Tijdelijke aanduiding voor tekst 3">
            <a:extLst>
              <a:ext uri="{FF2B5EF4-FFF2-40B4-BE49-F238E27FC236}">
                <a16:creationId xmlns:a16="http://schemas.microsoft.com/office/drawing/2014/main" id="{64A11373-E345-4A55-8076-7A52C64CC2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E8BFABA5-812D-4DF2-B299-1C846A42F08B}"/>
              </a:ext>
            </a:extLst>
          </p:cNvPr>
          <p:cNvSpPr>
            <a:spLocks noGrp="1"/>
          </p:cNvSpPr>
          <p:nvPr>
            <p:ph type="dt" sz="half" idx="10"/>
          </p:nvPr>
        </p:nvSpPr>
        <p:spPr/>
        <p:txBody>
          <a:bodyPr/>
          <a:lstStyle/>
          <a:p>
            <a:fld id="{A795A5EC-3060-4BB6-B979-B14A9733AAFB}" type="datetimeFigureOut">
              <a:rPr lang="nl-BE" smtClean="0"/>
              <a:t>12/04/2021</a:t>
            </a:fld>
            <a:endParaRPr lang="nl-BE"/>
          </a:p>
        </p:txBody>
      </p:sp>
      <p:sp>
        <p:nvSpPr>
          <p:cNvPr id="6" name="Tijdelijke aanduiding voor voettekst 5">
            <a:extLst>
              <a:ext uri="{FF2B5EF4-FFF2-40B4-BE49-F238E27FC236}">
                <a16:creationId xmlns:a16="http://schemas.microsoft.com/office/drawing/2014/main" id="{2F38E595-BFE7-4171-B18B-0F00C1C4A1D3}"/>
              </a:ext>
            </a:extLst>
          </p:cNvPr>
          <p:cNvSpPr>
            <a:spLocks noGrp="1"/>
          </p:cNvSpPr>
          <p:nvPr>
            <p:ph type="ftr" sz="quarter" idx="11"/>
          </p:nvPr>
        </p:nvSpPr>
        <p:spPr/>
        <p:txBody>
          <a:bodyPr/>
          <a:lstStyle/>
          <a:p>
            <a:endParaRPr lang="nl-BE"/>
          </a:p>
        </p:txBody>
      </p:sp>
      <p:sp>
        <p:nvSpPr>
          <p:cNvPr id="7" name="Tijdelijke aanduiding voor dianummer 6">
            <a:extLst>
              <a:ext uri="{FF2B5EF4-FFF2-40B4-BE49-F238E27FC236}">
                <a16:creationId xmlns:a16="http://schemas.microsoft.com/office/drawing/2014/main" id="{B66136DF-CCD8-45CF-BC00-603C094AEE09}"/>
              </a:ext>
            </a:extLst>
          </p:cNvPr>
          <p:cNvSpPr>
            <a:spLocks noGrp="1"/>
          </p:cNvSpPr>
          <p:nvPr>
            <p:ph type="sldNum" sz="quarter" idx="12"/>
          </p:nvPr>
        </p:nvSpPr>
        <p:spPr/>
        <p:txBody>
          <a:bodyPr/>
          <a:lstStyle/>
          <a:p>
            <a:fld id="{F121F5CB-AFC3-4C61-A283-0691BE36732A}" type="slidenum">
              <a:rPr lang="nl-BE" smtClean="0"/>
              <a:t>‹nr.›</a:t>
            </a:fld>
            <a:endParaRPr lang="nl-BE"/>
          </a:p>
        </p:txBody>
      </p:sp>
    </p:spTree>
    <p:extLst>
      <p:ext uri="{BB962C8B-B14F-4D97-AF65-F5344CB8AC3E}">
        <p14:creationId xmlns:p14="http://schemas.microsoft.com/office/powerpoint/2010/main" val="11185037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CFCFEEE9-B289-4D17-8BF5-99AF4C7C5AA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endParaRPr lang="nl-BE"/>
          </a:p>
        </p:txBody>
      </p:sp>
      <p:sp>
        <p:nvSpPr>
          <p:cNvPr id="3" name="Tijdelijke aanduiding voor tekst 2">
            <a:extLst>
              <a:ext uri="{FF2B5EF4-FFF2-40B4-BE49-F238E27FC236}">
                <a16:creationId xmlns:a16="http://schemas.microsoft.com/office/drawing/2014/main" id="{63AEF043-2B2C-44BB-841E-B7661BCCC49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a:extLst>
              <a:ext uri="{FF2B5EF4-FFF2-40B4-BE49-F238E27FC236}">
                <a16:creationId xmlns:a16="http://schemas.microsoft.com/office/drawing/2014/main" id="{CFF4AC1B-3754-424F-AF08-6A252B37306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95A5EC-3060-4BB6-B979-B14A9733AAFB}" type="datetimeFigureOut">
              <a:rPr lang="nl-BE" smtClean="0"/>
              <a:t>12/04/2021</a:t>
            </a:fld>
            <a:endParaRPr lang="nl-BE"/>
          </a:p>
        </p:txBody>
      </p:sp>
      <p:sp>
        <p:nvSpPr>
          <p:cNvPr id="5" name="Tijdelijke aanduiding voor voettekst 4">
            <a:extLst>
              <a:ext uri="{FF2B5EF4-FFF2-40B4-BE49-F238E27FC236}">
                <a16:creationId xmlns:a16="http://schemas.microsoft.com/office/drawing/2014/main" id="{994766F9-ADCD-411E-B98C-878421AC9BF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BE"/>
          </a:p>
        </p:txBody>
      </p:sp>
      <p:sp>
        <p:nvSpPr>
          <p:cNvPr id="6" name="Tijdelijke aanduiding voor dianummer 5">
            <a:extLst>
              <a:ext uri="{FF2B5EF4-FFF2-40B4-BE49-F238E27FC236}">
                <a16:creationId xmlns:a16="http://schemas.microsoft.com/office/drawing/2014/main" id="{E3D6BF5A-8556-4513-A7F1-0A0ACB86AAB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21F5CB-AFC3-4C61-A283-0691BE36732A}" type="slidenum">
              <a:rPr lang="nl-BE" smtClean="0"/>
              <a:t>‹nr.›</a:t>
            </a:fld>
            <a:endParaRPr lang="nl-BE"/>
          </a:p>
        </p:txBody>
      </p:sp>
    </p:spTree>
    <p:extLst>
      <p:ext uri="{BB962C8B-B14F-4D97-AF65-F5344CB8AC3E}">
        <p14:creationId xmlns:p14="http://schemas.microsoft.com/office/powerpoint/2010/main" val="16384336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descr="LOGO SAILING COURSE voor PP.jpg"/>
          <p:cNvPicPr>
            <a:picLocks noChangeAspect="1"/>
          </p:cNvPicPr>
          <p:nvPr/>
        </p:nvPicPr>
        <p:blipFill>
          <a:blip r:embed="rId3"/>
          <a:stretch>
            <a:fillRect/>
          </a:stretch>
        </p:blipFill>
        <p:spPr>
          <a:xfrm>
            <a:off x="10381129" y="6464890"/>
            <a:ext cx="1560382" cy="318498"/>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pic>
      <p:sp>
        <p:nvSpPr>
          <p:cNvPr id="5" name="Text Box 3"/>
          <p:cNvSpPr txBox="1">
            <a:spLocks noChangeArrowheads="1"/>
          </p:cNvSpPr>
          <p:nvPr/>
        </p:nvSpPr>
        <p:spPr bwMode="auto">
          <a:xfrm>
            <a:off x="1524001" y="6586538"/>
            <a:ext cx="1838325" cy="260350"/>
          </a:xfrm>
          <a:prstGeom prst="rect">
            <a:avLst/>
          </a:prstGeom>
          <a:noFill/>
          <a:ln w="9525">
            <a:noFill/>
            <a:miter lim="800000"/>
            <a:headEnd/>
            <a:tailEnd/>
          </a:ln>
          <a:effectLst/>
        </p:spPr>
        <p:txBody>
          <a:bodyPr lIns="76040" tIns="38020" rIns="76040" bIns="38020">
            <a:spAutoFit/>
          </a:bodyPr>
          <a:lstStyle/>
          <a:p>
            <a:pPr defTabSz="763588">
              <a:spcBef>
                <a:spcPct val="50000"/>
              </a:spcBef>
              <a:defRPr/>
            </a:pPr>
            <a:r>
              <a:rPr lang="fr-BE" sz="1200" dirty="0">
                <a:solidFill>
                  <a:srgbClr val="F8F8F8"/>
                </a:solidFill>
                <a:effectLst>
                  <a:outerShdw blurRad="38100" dist="38100" dir="2700000" algn="tl">
                    <a:srgbClr val="C0C0C0"/>
                  </a:outerShdw>
                </a:effectLst>
                <a:latin typeface="Clarendon" pitchFamily="34" charset="0"/>
              </a:rPr>
              <a:t>JOEP STRAUS</a:t>
            </a:r>
            <a:endParaRPr lang="nl-NL" sz="1200" dirty="0">
              <a:solidFill>
                <a:srgbClr val="F8F8F8"/>
              </a:solidFill>
              <a:effectLst>
                <a:outerShdw blurRad="38100" dist="38100" dir="2700000" algn="tl">
                  <a:srgbClr val="C0C0C0"/>
                </a:outerShdw>
              </a:effectLst>
              <a:latin typeface="Clarendon" pitchFamily="34" charset="0"/>
            </a:endParaRPr>
          </a:p>
        </p:txBody>
      </p:sp>
      <p:sp>
        <p:nvSpPr>
          <p:cNvPr id="7" name="Rectangle 2"/>
          <p:cNvSpPr txBox="1">
            <a:spLocks noChangeArrowheads="1"/>
          </p:cNvSpPr>
          <p:nvPr/>
        </p:nvSpPr>
        <p:spPr bwMode="auto">
          <a:xfrm>
            <a:off x="1828801" y="0"/>
            <a:ext cx="3471863" cy="725488"/>
          </a:xfrm>
          <a:prstGeom prst="rect">
            <a:avLst/>
          </a:prstGeom>
          <a:noFill/>
          <a:ln w="9525">
            <a:noFill/>
            <a:miter lim="800000"/>
            <a:headEnd/>
            <a:tailEnd/>
          </a:ln>
          <a:effectLst/>
        </p:spPr>
        <p:txBody>
          <a:bodyPr anchor="ctr"/>
          <a:lstStyle/>
          <a:p>
            <a:pPr>
              <a:defRPr/>
            </a:pPr>
            <a:endParaRPr lang="en-GB" sz="2400" kern="0" dirty="0">
              <a:solidFill>
                <a:schemeClr val="tx2"/>
              </a:solidFill>
              <a:latin typeface="+mj-lt"/>
              <a:ea typeface="+mj-ea"/>
              <a:cs typeface="+mj-cs"/>
            </a:endParaRPr>
          </a:p>
        </p:txBody>
      </p:sp>
      <p:sp>
        <p:nvSpPr>
          <p:cNvPr id="3077" name="Tekstvak 7"/>
          <p:cNvSpPr txBox="1">
            <a:spLocks noChangeArrowheads="1"/>
          </p:cNvSpPr>
          <p:nvPr/>
        </p:nvSpPr>
        <p:spPr bwMode="auto">
          <a:xfrm>
            <a:off x="1524000" y="4076700"/>
            <a:ext cx="91440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endParaRPr lang="nl-BE" altLang="nl-BE" sz="2400">
              <a:solidFill>
                <a:srgbClr val="0000FF"/>
              </a:solidFill>
              <a:latin typeface="Frutiger 47LightCn"/>
            </a:endParaRPr>
          </a:p>
          <a:p>
            <a:pPr eaLnBrk="1" hangingPunct="1">
              <a:spcBef>
                <a:spcPct val="0"/>
              </a:spcBef>
              <a:buFontTx/>
              <a:buNone/>
            </a:pPr>
            <a:endParaRPr lang="nl-BE" altLang="nl-BE">
              <a:solidFill>
                <a:srgbClr val="0000FF"/>
              </a:solidFill>
              <a:latin typeface="Frutiger 47LightCn"/>
            </a:endParaRPr>
          </a:p>
        </p:txBody>
      </p:sp>
      <p:sp>
        <p:nvSpPr>
          <p:cNvPr id="3078" name="Rechthoek 11"/>
          <p:cNvSpPr>
            <a:spLocks noChangeArrowheads="1"/>
          </p:cNvSpPr>
          <p:nvPr/>
        </p:nvSpPr>
        <p:spPr bwMode="auto">
          <a:xfrm>
            <a:off x="1546060" y="2893076"/>
            <a:ext cx="9144000"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pPr>
            <a:r>
              <a:rPr lang="fr-BE" altLang="nl-BE" sz="2000" dirty="0">
                <a:solidFill>
                  <a:srgbClr val="0000FF"/>
                </a:solidFill>
                <a:latin typeface="Frutiger 47LightCn"/>
              </a:rPr>
              <a:t>31 </a:t>
            </a:r>
            <a:r>
              <a:rPr lang="fr-BE" altLang="nl-BE" sz="2000" dirty="0" err="1">
                <a:solidFill>
                  <a:srgbClr val="0000FF"/>
                </a:solidFill>
                <a:latin typeface="Frutiger 47LightCn"/>
              </a:rPr>
              <a:t>maart</a:t>
            </a:r>
            <a:r>
              <a:rPr lang="fr-BE" altLang="nl-BE" sz="2000" dirty="0">
                <a:solidFill>
                  <a:srgbClr val="0000FF"/>
                </a:solidFill>
                <a:latin typeface="Frutiger 47LightCn"/>
              </a:rPr>
              <a:t> 2021</a:t>
            </a:r>
          </a:p>
          <a:p>
            <a:pPr algn="ctr" eaLnBrk="1" hangingPunct="1">
              <a:spcBef>
                <a:spcPct val="0"/>
              </a:spcBef>
              <a:buFontTx/>
              <a:buNone/>
            </a:pPr>
            <a:endParaRPr lang="fr-BE" altLang="nl-BE" sz="2000" dirty="0">
              <a:solidFill>
                <a:srgbClr val="0000FF"/>
              </a:solidFill>
              <a:latin typeface="Frutiger 47LightCn"/>
            </a:endParaRPr>
          </a:p>
          <a:p>
            <a:pPr algn="ctr" eaLnBrk="1" hangingPunct="1">
              <a:spcBef>
                <a:spcPct val="0"/>
              </a:spcBef>
              <a:buFontTx/>
              <a:buNone/>
            </a:pPr>
            <a:endParaRPr lang="fr-BE" altLang="nl-BE" sz="2000" dirty="0">
              <a:solidFill>
                <a:srgbClr val="0000FF"/>
              </a:solidFill>
              <a:latin typeface="Frutiger 47LightCn"/>
            </a:endParaRPr>
          </a:p>
          <a:p>
            <a:pPr algn="ctr" eaLnBrk="1" hangingPunct="1">
              <a:spcBef>
                <a:spcPct val="0"/>
              </a:spcBef>
              <a:buFontTx/>
              <a:buNone/>
            </a:pPr>
            <a:endParaRPr lang="fr-BE" altLang="nl-BE" sz="2000" dirty="0">
              <a:solidFill>
                <a:srgbClr val="0000FF"/>
              </a:solidFill>
              <a:latin typeface="Frutiger 47LightCn"/>
            </a:endParaRPr>
          </a:p>
          <a:p>
            <a:pPr algn="ctr" eaLnBrk="1" hangingPunct="1">
              <a:spcBef>
                <a:spcPct val="0"/>
              </a:spcBef>
              <a:buNone/>
            </a:pPr>
            <a:r>
              <a:rPr lang="nl-BE" altLang="nl-BE" dirty="0">
                <a:solidFill>
                  <a:srgbClr val="0000FF"/>
                </a:solidFill>
                <a:latin typeface="Frutiger 47LightCn"/>
              </a:rPr>
              <a:t>Gebruik van </a:t>
            </a:r>
            <a:r>
              <a:rPr lang="nl-BE" altLang="nl-BE">
                <a:solidFill>
                  <a:srgbClr val="0000FF"/>
                </a:solidFill>
                <a:latin typeface="Frutiger 47LightCn"/>
              </a:rPr>
              <a:t>een sjabloon </a:t>
            </a:r>
            <a:r>
              <a:rPr lang="nl-BE" altLang="nl-BE" dirty="0">
                <a:solidFill>
                  <a:srgbClr val="0000FF"/>
                </a:solidFill>
                <a:latin typeface="Frutiger 47LightCn"/>
              </a:rPr>
              <a:t>voor de wedstrijdaankondiging</a:t>
            </a:r>
            <a:endParaRPr lang="nl-BE" altLang="nl-BE" sz="2000" dirty="0"/>
          </a:p>
        </p:txBody>
      </p:sp>
      <p:sp>
        <p:nvSpPr>
          <p:cNvPr id="3079" name="Tekstvak 15"/>
          <p:cNvSpPr txBox="1">
            <a:spLocks noChangeArrowheads="1"/>
          </p:cNvSpPr>
          <p:nvPr/>
        </p:nvSpPr>
        <p:spPr bwMode="auto">
          <a:xfrm>
            <a:off x="1546060" y="2070524"/>
            <a:ext cx="91440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pitchFamily="34" charset="0"/>
              </a:defRPr>
            </a:lvl1pPr>
            <a:lvl2pPr marL="742950" indent="-285750" eaLnBrk="0" hangingPunct="0">
              <a:spcBef>
                <a:spcPct val="20000"/>
              </a:spcBef>
              <a:buChar char="–"/>
              <a:defRPr sz="2800">
                <a:solidFill>
                  <a:schemeClr val="tx1"/>
                </a:solidFill>
                <a:latin typeface="Arial" pitchFamily="34" charset="0"/>
              </a:defRPr>
            </a:lvl2pPr>
            <a:lvl3pPr marL="1143000" indent="-228600" eaLnBrk="0" hangingPunct="0">
              <a:spcBef>
                <a:spcPct val="20000"/>
              </a:spcBef>
              <a:buChar char="•"/>
              <a:defRPr sz="2400">
                <a:solidFill>
                  <a:schemeClr val="tx1"/>
                </a:solidFill>
                <a:latin typeface="Arial" pitchFamily="34" charset="0"/>
              </a:defRPr>
            </a:lvl3pPr>
            <a:lvl4pPr marL="1600200" indent="-228600" eaLnBrk="0" hangingPunct="0">
              <a:spcBef>
                <a:spcPct val="20000"/>
              </a:spcBef>
              <a:buChar char="–"/>
              <a:defRPr sz="2000">
                <a:solidFill>
                  <a:schemeClr val="tx1"/>
                </a:solidFill>
                <a:latin typeface="Arial" pitchFamily="34" charset="0"/>
              </a:defRPr>
            </a:lvl4pPr>
            <a:lvl5pPr marL="2057400" indent="-228600" eaLnBrk="0" hangingPunct="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pPr>
            <a:r>
              <a:rPr lang="nl-BE" altLang="nl-BE" sz="4000" dirty="0">
                <a:solidFill>
                  <a:srgbClr val="0000FF"/>
                </a:solidFill>
              </a:rPr>
              <a:t>Webinar WWSV</a:t>
            </a:r>
          </a:p>
        </p:txBody>
      </p:sp>
      <p:pic>
        <p:nvPicPr>
          <p:cNvPr id="3080" name="Afbeelding 9" descr="vyf_logo_big.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2335624" y="199852"/>
            <a:ext cx="2004210" cy="1368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1" descr="ws_primary_colour_highretina"/>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0445" y="166730"/>
            <a:ext cx="1692440" cy="1043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4"/>
          <p:cNvPicPr/>
          <p:nvPr/>
        </p:nvPicPr>
        <p:blipFill>
          <a:blip r:embed="rId6">
            <a:extLst>
              <a:ext uri="{28A0092B-C50C-407E-A947-70E740481C1C}">
                <a14:useLocalDpi xmlns:a14="http://schemas.microsoft.com/office/drawing/2010/main" val="0"/>
              </a:ext>
            </a:extLst>
          </a:blip>
          <a:stretch>
            <a:fillRect/>
          </a:stretch>
        </p:blipFill>
        <p:spPr>
          <a:xfrm>
            <a:off x="12490460" y="1410397"/>
            <a:ext cx="2109340" cy="1368152"/>
          </a:xfrm>
          <a:prstGeom prst="rect">
            <a:avLst/>
          </a:prstGeom>
        </p:spPr>
      </p:pic>
      <p:pic>
        <p:nvPicPr>
          <p:cNvPr id="2" name="Picture 2">
            <a:extLst>
              <a:ext uri="{FF2B5EF4-FFF2-40B4-BE49-F238E27FC236}">
                <a16:creationId xmlns:a16="http://schemas.microsoft.com/office/drawing/2014/main" id="{1EBD28AD-EDB1-4AFE-9B7F-3B3539DE43C8}"/>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239390" y="-8180"/>
            <a:ext cx="3702121" cy="15605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8541192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750A7DD-AD91-4345-B9B4-E17B01F2751F}"/>
              </a:ext>
            </a:extLst>
          </p:cNvPr>
          <p:cNvSpPr>
            <a:spLocks noGrp="1"/>
          </p:cNvSpPr>
          <p:nvPr>
            <p:ph type="title"/>
          </p:nvPr>
        </p:nvSpPr>
        <p:spPr/>
        <p:txBody>
          <a:bodyPr>
            <a:normAutofit fontScale="90000"/>
          </a:bodyPr>
          <a:lstStyle/>
          <a:p>
            <a:pPr>
              <a:spcBef>
                <a:spcPct val="0"/>
              </a:spcBef>
              <a:defRPr/>
            </a:pPr>
            <a:r>
              <a:rPr lang="en-GB" sz="4400" b="1" dirty="0">
                <a:solidFill>
                  <a:srgbClr val="002060"/>
                </a:solidFill>
                <a:latin typeface="+mj-lt"/>
                <a:ea typeface="+mj-ea"/>
                <a:cs typeface="+mj-cs"/>
              </a:rPr>
              <a:t>DEEL 1      </a:t>
            </a:r>
            <a:r>
              <a:rPr lang="en-GB" sz="4400" dirty="0">
                <a:solidFill>
                  <a:srgbClr val="002060"/>
                </a:solidFill>
                <a:latin typeface="+mj-lt"/>
                <a:ea typeface="+mj-ea"/>
                <a:cs typeface="+mj-cs"/>
              </a:rPr>
              <a:t>FUNDAMENTELE REGELS</a:t>
            </a:r>
            <a:br>
              <a:rPr lang="en-GB" sz="4400" dirty="0">
                <a:solidFill>
                  <a:srgbClr val="002060"/>
                </a:solidFill>
                <a:latin typeface="+mj-lt"/>
                <a:ea typeface="+mj-ea"/>
                <a:cs typeface="+mj-cs"/>
              </a:rPr>
            </a:br>
            <a:br>
              <a:rPr lang="en-GB" sz="4400" dirty="0">
                <a:solidFill>
                  <a:srgbClr val="002060"/>
                </a:solidFill>
                <a:latin typeface="+mj-lt"/>
                <a:ea typeface="+mj-ea"/>
                <a:cs typeface="+mj-cs"/>
              </a:rPr>
            </a:br>
            <a:endParaRPr lang="nl-BE" dirty="0"/>
          </a:p>
        </p:txBody>
      </p:sp>
      <p:pic>
        <p:nvPicPr>
          <p:cNvPr id="5" name="Afbeelding 4" descr="LOGO SAILING COURSE voor PP.jpg">
            <a:extLst>
              <a:ext uri="{FF2B5EF4-FFF2-40B4-BE49-F238E27FC236}">
                <a16:creationId xmlns:a16="http://schemas.microsoft.com/office/drawing/2014/main" id="{DEA0D091-0900-4352-BF9D-90CD21648385}"/>
              </a:ext>
            </a:extLst>
          </p:cNvPr>
          <p:cNvPicPr>
            <a:picLocks noChangeAspect="1"/>
          </p:cNvPicPr>
          <p:nvPr/>
        </p:nvPicPr>
        <p:blipFill>
          <a:blip r:embed="rId2"/>
          <a:stretch>
            <a:fillRect/>
          </a:stretch>
        </p:blipFill>
        <p:spPr>
          <a:xfrm>
            <a:off x="9879831" y="6326191"/>
            <a:ext cx="1928812" cy="393700"/>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pic>
      <p:sp>
        <p:nvSpPr>
          <p:cNvPr id="7" name="Tijdelijke aanduiding voor inhoud 6">
            <a:extLst>
              <a:ext uri="{FF2B5EF4-FFF2-40B4-BE49-F238E27FC236}">
                <a16:creationId xmlns:a16="http://schemas.microsoft.com/office/drawing/2014/main" id="{46526E7F-D5BB-4816-B53B-130F2F656DB3}"/>
              </a:ext>
            </a:extLst>
          </p:cNvPr>
          <p:cNvSpPr>
            <a:spLocks noGrp="1"/>
          </p:cNvSpPr>
          <p:nvPr>
            <p:ph idx="1"/>
          </p:nvPr>
        </p:nvSpPr>
        <p:spPr/>
        <p:txBody>
          <a:bodyPr/>
          <a:lstStyle/>
          <a:p>
            <a:pPr marL="0" indent="0" algn="l">
              <a:lnSpc>
                <a:spcPct val="100000"/>
              </a:lnSpc>
              <a:buNone/>
            </a:pPr>
            <a:r>
              <a:rPr lang="nl-BE" sz="2800" dirty="0">
                <a:solidFill>
                  <a:srgbClr val="002060"/>
                </a:solidFill>
              </a:rPr>
              <a:t> REGEL 3  Besluit om wedstrijd te zeilen </a:t>
            </a:r>
          </a:p>
          <a:p>
            <a:pPr marL="0" indent="0">
              <a:buNone/>
            </a:pPr>
            <a:endParaRPr lang="nl-BE" dirty="0"/>
          </a:p>
          <a:p>
            <a:pPr marL="0" indent="0">
              <a:buNone/>
            </a:pPr>
            <a:r>
              <a:rPr lang="nl-BE" sz="2000" dirty="0">
                <a:solidFill>
                  <a:srgbClr val="002060"/>
                </a:solidFill>
              </a:rPr>
              <a:t>De verantwoordelijkheid voor het besluit van een boot om deel te nemen aan een wedstrijd of door te gaan met wedstrijdzeilen is voor hem zelf alleen.</a:t>
            </a:r>
          </a:p>
          <a:p>
            <a:pPr marL="0" indent="0">
              <a:buNone/>
            </a:pPr>
            <a:endParaRPr lang="nl-BE" sz="2000" dirty="0">
              <a:solidFill>
                <a:srgbClr val="002060"/>
              </a:solidFill>
            </a:endParaRPr>
          </a:p>
          <a:p>
            <a:pPr marL="0" indent="0">
              <a:buNone/>
            </a:pPr>
            <a:r>
              <a:rPr lang="nl-BE" sz="2400" dirty="0">
                <a:solidFill>
                  <a:srgbClr val="FF0000"/>
                </a:solidFill>
              </a:rPr>
              <a:t>Dit was regel </a:t>
            </a:r>
            <a:r>
              <a:rPr lang="nl-BE" sz="3200" dirty="0">
                <a:solidFill>
                  <a:srgbClr val="FF0000"/>
                </a:solidFill>
              </a:rPr>
              <a:t>4</a:t>
            </a:r>
            <a:r>
              <a:rPr lang="nl-BE" sz="2400" dirty="0">
                <a:solidFill>
                  <a:srgbClr val="FF0000"/>
                </a:solidFill>
              </a:rPr>
              <a:t> maar is nu regel </a:t>
            </a:r>
            <a:r>
              <a:rPr lang="nl-BE" sz="3200" dirty="0">
                <a:solidFill>
                  <a:srgbClr val="FF0000"/>
                </a:solidFill>
              </a:rPr>
              <a:t>3</a:t>
            </a:r>
          </a:p>
        </p:txBody>
      </p:sp>
      <p:sp>
        <p:nvSpPr>
          <p:cNvPr id="8" name="Text Box 3">
            <a:extLst>
              <a:ext uri="{FF2B5EF4-FFF2-40B4-BE49-F238E27FC236}">
                <a16:creationId xmlns:a16="http://schemas.microsoft.com/office/drawing/2014/main" id="{0FFCF9A1-DC52-4999-B702-B6A330E24135}"/>
              </a:ext>
            </a:extLst>
          </p:cNvPr>
          <p:cNvSpPr txBox="1">
            <a:spLocks noChangeArrowheads="1"/>
          </p:cNvSpPr>
          <p:nvPr/>
        </p:nvSpPr>
        <p:spPr bwMode="auto">
          <a:xfrm>
            <a:off x="457246" y="6268999"/>
            <a:ext cx="2114745" cy="323004"/>
          </a:xfrm>
          <a:prstGeom prst="rect">
            <a:avLst/>
          </a:prstGeom>
          <a:noFill/>
          <a:ln w="9525">
            <a:noFill/>
            <a:miter lim="800000"/>
            <a:headEnd/>
            <a:tailEnd/>
          </a:ln>
          <a:effectLst/>
        </p:spPr>
        <p:txBody>
          <a:bodyPr wrap="square" lIns="76040" tIns="38020" rIns="76040" bIns="38020">
            <a:spAutoFit/>
          </a:bodyPr>
          <a:lstStyle/>
          <a:p>
            <a:pPr defTabSz="763588">
              <a:spcBef>
                <a:spcPct val="50000"/>
              </a:spcBef>
              <a:defRPr/>
            </a:pPr>
            <a:r>
              <a:rPr lang="fr-BE" sz="1600" dirty="0">
                <a:solidFill>
                  <a:srgbClr val="F8F8F8"/>
                </a:solidFill>
                <a:effectLst>
                  <a:outerShdw blurRad="38100" dist="38100" dir="2700000" algn="tl">
                    <a:srgbClr val="C0C0C0"/>
                  </a:outerShdw>
                </a:effectLst>
                <a:latin typeface="Clarendon" pitchFamily="34" charset="0"/>
              </a:rPr>
              <a:t>JOEP STRAUS</a:t>
            </a:r>
            <a:endParaRPr lang="nl-NL" sz="1600" dirty="0">
              <a:solidFill>
                <a:srgbClr val="F8F8F8"/>
              </a:solidFill>
              <a:effectLst>
                <a:outerShdw blurRad="38100" dist="38100" dir="2700000" algn="tl">
                  <a:srgbClr val="C0C0C0"/>
                </a:outerShdw>
              </a:effectLst>
              <a:latin typeface="Clarendon" pitchFamily="34" charset="0"/>
            </a:endParaRPr>
          </a:p>
        </p:txBody>
      </p:sp>
    </p:spTree>
    <p:extLst>
      <p:ext uri="{BB962C8B-B14F-4D97-AF65-F5344CB8AC3E}">
        <p14:creationId xmlns:p14="http://schemas.microsoft.com/office/powerpoint/2010/main" val="1027255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a:extLst>
              <a:ext uri="{FF2B5EF4-FFF2-40B4-BE49-F238E27FC236}">
                <a16:creationId xmlns:a16="http://schemas.microsoft.com/office/drawing/2014/main" id="{B852CF48-95C5-4A87-A087-3C54B4ACC592}"/>
              </a:ext>
            </a:extLst>
          </p:cNvPr>
          <p:cNvSpPr>
            <a:spLocks noGrp="1"/>
          </p:cNvSpPr>
          <p:nvPr>
            <p:ph type="subTitle" idx="1"/>
          </p:nvPr>
        </p:nvSpPr>
        <p:spPr>
          <a:xfrm>
            <a:off x="399339" y="2853730"/>
            <a:ext cx="10444898" cy="1669487"/>
          </a:xfrm>
        </p:spPr>
        <p:txBody>
          <a:bodyPr/>
          <a:lstStyle/>
          <a:p>
            <a:pPr algn="l"/>
            <a:r>
              <a:rPr lang="nl-BE" dirty="0">
                <a:solidFill>
                  <a:srgbClr val="002060"/>
                </a:solidFill>
              </a:rPr>
              <a:t>De organiserende autoriteit, wedstrijd comité, technisch comité, protest comité en andere officiële aan de wedstrijd gerelateerde personen, moeten zijn onderworpen aan de </a:t>
            </a:r>
            <a:r>
              <a:rPr lang="nl-BE" i="1" dirty="0">
                <a:solidFill>
                  <a:srgbClr val="002060"/>
                </a:solidFill>
              </a:rPr>
              <a:t>regels </a:t>
            </a:r>
            <a:r>
              <a:rPr lang="nl-BE" dirty="0">
                <a:solidFill>
                  <a:srgbClr val="002060"/>
                </a:solidFill>
              </a:rPr>
              <a:t>bij het leiden en jureren van het evenement</a:t>
            </a:r>
          </a:p>
        </p:txBody>
      </p:sp>
      <p:pic>
        <p:nvPicPr>
          <p:cNvPr id="4" name="Afbeelding 3" descr="LOGO SAILING COURSE voor PP.jpg">
            <a:extLst>
              <a:ext uri="{FF2B5EF4-FFF2-40B4-BE49-F238E27FC236}">
                <a16:creationId xmlns:a16="http://schemas.microsoft.com/office/drawing/2014/main" id="{C0830DE1-54A2-4139-AB39-4FFC6931572F}"/>
              </a:ext>
            </a:extLst>
          </p:cNvPr>
          <p:cNvPicPr>
            <a:picLocks noChangeAspect="1"/>
          </p:cNvPicPr>
          <p:nvPr/>
        </p:nvPicPr>
        <p:blipFill>
          <a:blip r:embed="rId2"/>
          <a:stretch>
            <a:fillRect/>
          </a:stretch>
        </p:blipFill>
        <p:spPr>
          <a:xfrm>
            <a:off x="9879831" y="6326191"/>
            <a:ext cx="1928812" cy="393700"/>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pic>
      <p:sp>
        <p:nvSpPr>
          <p:cNvPr id="7" name="Text Box 3">
            <a:extLst>
              <a:ext uri="{FF2B5EF4-FFF2-40B4-BE49-F238E27FC236}">
                <a16:creationId xmlns:a16="http://schemas.microsoft.com/office/drawing/2014/main" id="{AFED3EA4-EF26-4F8C-B87A-B4E4B50FF5A7}"/>
              </a:ext>
            </a:extLst>
          </p:cNvPr>
          <p:cNvSpPr txBox="1">
            <a:spLocks noChangeArrowheads="1"/>
          </p:cNvSpPr>
          <p:nvPr/>
        </p:nvSpPr>
        <p:spPr bwMode="auto">
          <a:xfrm>
            <a:off x="553040" y="6392316"/>
            <a:ext cx="2114745" cy="323004"/>
          </a:xfrm>
          <a:prstGeom prst="rect">
            <a:avLst/>
          </a:prstGeom>
          <a:noFill/>
          <a:ln w="9525">
            <a:noFill/>
            <a:miter lim="800000"/>
            <a:headEnd/>
            <a:tailEnd/>
          </a:ln>
          <a:effectLst/>
        </p:spPr>
        <p:txBody>
          <a:bodyPr wrap="square" lIns="76040" tIns="38020" rIns="76040" bIns="38020">
            <a:spAutoFit/>
          </a:bodyPr>
          <a:lstStyle/>
          <a:p>
            <a:pPr defTabSz="763588">
              <a:spcBef>
                <a:spcPct val="50000"/>
              </a:spcBef>
              <a:defRPr/>
            </a:pPr>
            <a:r>
              <a:rPr lang="fr-BE" sz="1600" dirty="0">
                <a:solidFill>
                  <a:srgbClr val="F8F8F8"/>
                </a:solidFill>
                <a:effectLst>
                  <a:outerShdw blurRad="38100" dist="38100" dir="2700000" algn="tl">
                    <a:srgbClr val="C0C0C0"/>
                  </a:outerShdw>
                </a:effectLst>
                <a:latin typeface="Clarendon" pitchFamily="34" charset="0"/>
              </a:rPr>
              <a:t>JOEP STRAUS</a:t>
            </a:r>
            <a:endParaRPr lang="nl-NL" sz="1600" dirty="0">
              <a:solidFill>
                <a:srgbClr val="F8F8F8"/>
              </a:solidFill>
              <a:effectLst>
                <a:outerShdw blurRad="38100" dist="38100" dir="2700000" algn="tl">
                  <a:srgbClr val="C0C0C0"/>
                </a:outerShdw>
              </a:effectLst>
              <a:latin typeface="Clarendon" pitchFamily="34" charset="0"/>
            </a:endParaRPr>
          </a:p>
        </p:txBody>
      </p:sp>
      <p:sp>
        <p:nvSpPr>
          <p:cNvPr id="5" name="Rectangle 2">
            <a:extLst>
              <a:ext uri="{FF2B5EF4-FFF2-40B4-BE49-F238E27FC236}">
                <a16:creationId xmlns:a16="http://schemas.microsoft.com/office/drawing/2014/main" id="{2E4AB750-4747-42AE-8751-12C7BCF67C5C}"/>
              </a:ext>
            </a:extLst>
          </p:cNvPr>
          <p:cNvSpPr txBox="1">
            <a:spLocks noChangeArrowheads="1"/>
          </p:cNvSpPr>
          <p:nvPr/>
        </p:nvSpPr>
        <p:spPr>
          <a:xfrm>
            <a:off x="150829" y="393699"/>
            <a:ext cx="12192000" cy="2260421"/>
          </a:xfrm>
          <a:prstGeom prst="rect">
            <a:avLst/>
          </a:prstGeom>
        </p:spPr>
        <p:txBody>
          <a:bodyPr vert="horz" lIns="91440" tIns="45720" rIns="91440" bIns="45720" rtlCol="0" anchor="ctr">
            <a:normAutofit fontScale="52500" lnSpcReduction="20000"/>
          </a:bodyPr>
          <a:lstStyle/>
          <a:p>
            <a:pPr>
              <a:spcBef>
                <a:spcPct val="0"/>
              </a:spcBef>
              <a:defRPr/>
            </a:pPr>
            <a:r>
              <a:rPr lang="en-GB" sz="6700" b="1" dirty="0">
                <a:solidFill>
                  <a:srgbClr val="002060"/>
                </a:solidFill>
                <a:latin typeface="+mj-lt"/>
                <a:ea typeface="+mj-ea"/>
                <a:cs typeface="+mj-cs"/>
              </a:rPr>
              <a:t>DEEL 1      </a:t>
            </a:r>
            <a:r>
              <a:rPr lang="en-GB" sz="6700" dirty="0">
                <a:solidFill>
                  <a:srgbClr val="002060"/>
                </a:solidFill>
                <a:latin typeface="+mj-lt"/>
                <a:ea typeface="+mj-ea"/>
                <a:cs typeface="+mj-cs"/>
              </a:rPr>
              <a:t>FUNDAMENTELE REGELS</a:t>
            </a:r>
          </a:p>
          <a:p>
            <a:pPr>
              <a:spcBef>
                <a:spcPct val="0"/>
              </a:spcBef>
              <a:defRPr/>
            </a:pPr>
            <a:endParaRPr lang="en-GB" sz="6700" dirty="0">
              <a:solidFill>
                <a:srgbClr val="002060"/>
              </a:solidFill>
              <a:latin typeface="+mj-lt"/>
              <a:ea typeface="+mj-ea"/>
              <a:cs typeface="+mj-cs"/>
            </a:endParaRPr>
          </a:p>
          <a:p>
            <a:pPr>
              <a:spcBef>
                <a:spcPct val="0"/>
              </a:spcBef>
              <a:defRPr/>
            </a:pPr>
            <a:r>
              <a:rPr lang="en-GB" sz="4400" dirty="0" err="1">
                <a:solidFill>
                  <a:srgbClr val="FF0000"/>
                </a:solidFill>
                <a:latin typeface="+mj-lt"/>
                <a:ea typeface="+mj-ea"/>
                <a:cs typeface="+mj-cs"/>
              </a:rPr>
              <a:t>Nieuwe</a:t>
            </a:r>
            <a:r>
              <a:rPr lang="en-GB" sz="4400" dirty="0">
                <a:solidFill>
                  <a:srgbClr val="FF0000"/>
                </a:solidFill>
                <a:latin typeface="+mj-lt"/>
                <a:ea typeface="+mj-ea"/>
                <a:cs typeface="+mj-cs"/>
              </a:rPr>
              <a:t> regel 5</a:t>
            </a:r>
          </a:p>
          <a:p>
            <a:pPr>
              <a:spcBef>
                <a:spcPct val="0"/>
              </a:spcBef>
              <a:defRPr/>
            </a:pPr>
            <a:endParaRPr lang="en-GB" sz="4400" dirty="0">
              <a:solidFill>
                <a:srgbClr val="FF0000"/>
              </a:solidFill>
              <a:latin typeface="+mj-lt"/>
              <a:ea typeface="+mj-ea"/>
              <a:cs typeface="+mj-cs"/>
            </a:endParaRPr>
          </a:p>
          <a:p>
            <a:pPr>
              <a:spcBef>
                <a:spcPct val="0"/>
              </a:spcBef>
              <a:defRPr/>
            </a:pPr>
            <a:endParaRPr lang="en-GB" sz="4400" dirty="0">
              <a:solidFill>
                <a:srgbClr val="FF0000"/>
              </a:solidFill>
              <a:latin typeface="+mj-lt"/>
              <a:ea typeface="+mj-ea"/>
              <a:cs typeface="+mj-cs"/>
            </a:endParaRPr>
          </a:p>
          <a:p>
            <a:pPr>
              <a:spcBef>
                <a:spcPct val="0"/>
              </a:spcBef>
              <a:defRPr/>
            </a:pPr>
            <a:r>
              <a:rPr lang="en-GB" sz="4600" b="1" dirty="0">
                <a:solidFill>
                  <a:srgbClr val="002060"/>
                </a:solidFill>
                <a:ea typeface="+mj-ea"/>
                <a:cs typeface="+mj-cs"/>
              </a:rPr>
              <a:t>5  REGELS VOOR ORGANISERENDE AUTORITEITEN EN ANDERE OFFICIËLE PERSONEN</a:t>
            </a:r>
          </a:p>
        </p:txBody>
      </p:sp>
      <p:sp>
        <p:nvSpPr>
          <p:cNvPr id="8" name="Tekstvak 7">
            <a:extLst>
              <a:ext uri="{FF2B5EF4-FFF2-40B4-BE49-F238E27FC236}">
                <a16:creationId xmlns:a16="http://schemas.microsoft.com/office/drawing/2014/main" id="{8AFFF39F-E868-482B-B93B-42CC598F3B32}"/>
              </a:ext>
            </a:extLst>
          </p:cNvPr>
          <p:cNvSpPr txBox="1"/>
          <p:nvPr/>
        </p:nvSpPr>
        <p:spPr>
          <a:xfrm>
            <a:off x="1654404" y="5203855"/>
            <a:ext cx="9568206" cy="461665"/>
          </a:xfrm>
          <a:prstGeom prst="rect">
            <a:avLst/>
          </a:prstGeom>
          <a:noFill/>
        </p:spPr>
        <p:txBody>
          <a:bodyPr wrap="square" rtlCol="0">
            <a:spAutoFit/>
          </a:bodyPr>
          <a:lstStyle/>
          <a:p>
            <a:r>
              <a:rPr lang="nl-BE" sz="2400" dirty="0">
                <a:solidFill>
                  <a:srgbClr val="002060"/>
                </a:solidFill>
              </a:rPr>
              <a:t>Was voorheen regel 84  maar als nieuwe regel 5 nu meer zichtbaar.</a:t>
            </a:r>
          </a:p>
        </p:txBody>
      </p:sp>
    </p:spTree>
    <p:extLst>
      <p:ext uri="{BB962C8B-B14F-4D97-AF65-F5344CB8AC3E}">
        <p14:creationId xmlns:p14="http://schemas.microsoft.com/office/powerpoint/2010/main" val="988561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a:extLst>
              <a:ext uri="{FF2B5EF4-FFF2-40B4-BE49-F238E27FC236}">
                <a16:creationId xmlns:a16="http://schemas.microsoft.com/office/drawing/2014/main" id="{B852CF48-95C5-4A87-A087-3C54B4ACC592}"/>
              </a:ext>
            </a:extLst>
          </p:cNvPr>
          <p:cNvSpPr>
            <a:spLocks noGrp="1"/>
          </p:cNvSpPr>
          <p:nvPr>
            <p:ph type="subTitle" idx="1"/>
          </p:nvPr>
        </p:nvSpPr>
        <p:spPr>
          <a:xfrm>
            <a:off x="666250" y="1590231"/>
            <a:ext cx="11023861" cy="3147232"/>
          </a:xfrm>
        </p:spPr>
        <p:txBody>
          <a:bodyPr>
            <a:normAutofit/>
          </a:bodyPr>
          <a:lstStyle/>
          <a:p>
            <a:pPr algn="l">
              <a:lnSpc>
                <a:spcPct val="100000"/>
              </a:lnSpc>
            </a:pPr>
            <a:r>
              <a:rPr lang="nl-BE" sz="1800" dirty="0">
                <a:solidFill>
                  <a:srgbClr val="002060"/>
                </a:solidFill>
              </a:rPr>
              <a:t>Regel 25 en ook veel andere nieuwe regels gebruiken nu de term ”evenement” wat o.a. een wedstrijd of een serie wedstrijden inhoudt. ( Zoals in het voorwoord van Appendix J, Wedstrijdaankondiging en Wedstrijd bepalingen). </a:t>
            </a:r>
          </a:p>
          <a:p>
            <a:pPr algn="l">
              <a:lnSpc>
                <a:spcPct val="100000"/>
              </a:lnSpc>
            </a:pPr>
            <a:endParaRPr lang="nl-BE" sz="1800" dirty="0">
              <a:solidFill>
                <a:srgbClr val="002060"/>
              </a:solidFill>
            </a:endParaRPr>
          </a:p>
          <a:p>
            <a:pPr algn="l">
              <a:lnSpc>
                <a:spcPct val="100000"/>
              </a:lnSpc>
            </a:pPr>
            <a:r>
              <a:rPr lang="nl-BE" sz="1800" dirty="0">
                <a:solidFill>
                  <a:srgbClr val="002060"/>
                </a:solidFill>
              </a:rPr>
              <a:t>En ook, het voorwoord van Appendix J stelt: ”Een regel in de Wedstrijdaankondiging hoeft niet in de Wedstrijdbepalingen te worden herhaald.”</a:t>
            </a:r>
          </a:p>
          <a:p>
            <a:pPr algn="l">
              <a:lnSpc>
                <a:spcPct val="100000"/>
              </a:lnSpc>
            </a:pPr>
            <a:endParaRPr lang="nl-BE" sz="1800" dirty="0">
              <a:solidFill>
                <a:srgbClr val="002060"/>
              </a:solidFill>
            </a:endParaRPr>
          </a:p>
          <a:p>
            <a:pPr algn="l">
              <a:lnSpc>
                <a:spcPct val="100000"/>
              </a:lnSpc>
            </a:pPr>
            <a:r>
              <a:rPr lang="nl-BE" sz="1800" dirty="0">
                <a:solidFill>
                  <a:srgbClr val="002060"/>
                </a:solidFill>
              </a:rPr>
              <a:t>Daarom is het nu van meer belang dat de deelnemers de NOR lezen naast de Wedstrijdbepalingen voor een evenement.</a:t>
            </a:r>
          </a:p>
          <a:p>
            <a:pPr algn="l"/>
            <a:endParaRPr lang="nl-BE" sz="2000" dirty="0">
              <a:solidFill>
                <a:srgbClr val="002060"/>
              </a:solidFill>
            </a:endParaRPr>
          </a:p>
        </p:txBody>
      </p:sp>
      <p:pic>
        <p:nvPicPr>
          <p:cNvPr id="4" name="Afbeelding 3" descr="LOGO SAILING COURSE voor PP.jpg">
            <a:extLst>
              <a:ext uri="{FF2B5EF4-FFF2-40B4-BE49-F238E27FC236}">
                <a16:creationId xmlns:a16="http://schemas.microsoft.com/office/drawing/2014/main" id="{C0830DE1-54A2-4139-AB39-4FFC6931572F}"/>
              </a:ext>
            </a:extLst>
          </p:cNvPr>
          <p:cNvPicPr>
            <a:picLocks noChangeAspect="1"/>
          </p:cNvPicPr>
          <p:nvPr/>
        </p:nvPicPr>
        <p:blipFill>
          <a:blip r:embed="rId2"/>
          <a:stretch>
            <a:fillRect/>
          </a:stretch>
        </p:blipFill>
        <p:spPr>
          <a:xfrm>
            <a:off x="9879831" y="6326191"/>
            <a:ext cx="1928812" cy="393700"/>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pic>
      <p:sp>
        <p:nvSpPr>
          <p:cNvPr id="7" name="Text Box 3">
            <a:extLst>
              <a:ext uri="{FF2B5EF4-FFF2-40B4-BE49-F238E27FC236}">
                <a16:creationId xmlns:a16="http://schemas.microsoft.com/office/drawing/2014/main" id="{AFED3EA4-EF26-4F8C-B87A-B4E4B50FF5A7}"/>
              </a:ext>
            </a:extLst>
          </p:cNvPr>
          <p:cNvSpPr txBox="1">
            <a:spLocks noChangeArrowheads="1"/>
          </p:cNvSpPr>
          <p:nvPr/>
        </p:nvSpPr>
        <p:spPr bwMode="auto">
          <a:xfrm>
            <a:off x="457246" y="6268999"/>
            <a:ext cx="2114745" cy="323004"/>
          </a:xfrm>
          <a:prstGeom prst="rect">
            <a:avLst/>
          </a:prstGeom>
          <a:noFill/>
          <a:ln w="9525">
            <a:noFill/>
            <a:miter lim="800000"/>
            <a:headEnd/>
            <a:tailEnd/>
          </a:ln>
          <a:effectLst/>
        </p:spPr>
        <p:txBody>
          <a:bodyPr wrap="square" lIns="76040" tIns="38020" rIns="76040" bIns="38020">
            <a:spAutoFit/>
          </a:bodyPr>
          <a:lstStyle/>
          <a:p>
            <a:pPr defTabSz="763588">
              <a:spcBef>
                <a:spcPct val="50000"/>
              </a:spcBef>
              <a:defRPr/>
            </a:pPr>
            <a:r>
              <a:rPr lang="fr-BE" sz="1600" dirty="0">
                <a:solidFill>
                  <a:srgbClr val="F8F8F8"/>
                </a:solidFill>
                <a:effectLst>
                  <a:outerShdw blurRad="38100" dist="38100" dir="2700000" algn="tl">
                    <a:srgbClr val="C0C0C0"/>
                  </a:outerShdw>
                </a:effectLst>
                <a:latin typeface="Clarendon" pitchFamily="34" charset="0"/>
              </a:rPr>
              <a:t>JOEP STRAUS</a:t>
            </a:r>
            <a:endParaRPr lang="nl-NL" sz="1600" dirty="0">
              <a:solidFill>
                <a:srgbClr val="F8F8F8"/>
              </a:solidFill>
              <a:effectLst>
                <a:outerShdw blurRad="38100" dist="38100" dir="2700000" algn="tl">
                  <a:srgbClr val="C0C0C0"/>
                </a:outerShdw>
              </a:effectLst>
              <a:latin typeface="Clarendon" pitchFamily="34" charset="0"/>
            </a:endParaRPr>
          </a:p>
        </p:txBody>
      </p:sp>
      <p:sp>
        <p:nvSpPr>
          <p:cNvPr id="2" name="Tekstvak 1">
            <a:extLst>
              <a:ext uri="{FF2B5EF4-FFF2-40B4-BE49-F238E27FC236}">
                <a16:creationId xmlns:a16="http://schemas.microsoft.com/office/drawing/2014/main" id="{BB3A6E5E-DF5A-4BD7-AD65-A147748EC71C}"/>
              </a:ext>
            </a:extLst>
          </p:cNvPr>
          <p:cNvSpPr txBox="1"/>
          <p:nvPr/>
        </p:nvSpPr>
        <p:spPr>
          <a:xfrm>
            <a:off x="666250" y="349521"/>
            <a:ext cx="7318341" cy="461665"/>
          </a:xfrm>
          <a:prstGeom prst="rect">
            <a:avLst/>
          </a:prstGeom>
          <a:noFill/>
        </p:spPr>
        <p:txBody>
          <a:bodyPr wrap="square">
            <a:spAutoFit/>
          </a:bodyPr>
          <a:lstStyle/>
          <a:p>
            <a:r>
              <a:rPr lang="nl-BE" sz="2400" dirty="0">
                <a:solidFill>
                  <a:srgbClr val="002060"/>
                </a:solidFill>
              </a:rPr>
              <a:t>Regel 25    Aankondiging, wedstrijdbepalingen en seinen</a:t>
            </a:r>
          </a:p>
        </p:txBody>
      </p:sp>
    </p:spTree>
    <p:extLst>
      <p:ext uri="{BB962C8B-B14F-4D97-AF65-F5344CB8AC3E}">
        <p14:creationId xmlns:p14="http://schemas.microsoft.com/office/powerpoint/2010/main" val="3024162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a:extLst>
              <a:ext uri="{FF2B5EF4-FFF2-40B4-BE49-F238E27FC236}">
                <a16:creationId xmlns:a16="http://schemas.microsoft.com/office/drawing/2014/main" id="{B852CF48-95C5-4A87-A087-3C54B4ACC592}"/>
              </a:ext>
            </a:extLst>
          </p:cNvPr>
          <p:cNvSpPr>
            <a:spLocks noGrp="1"/>
          </p:cNvSpPr>
          <p:nvPr>
            <p:ph type="subTitle" idx="1"/>
          </p:nvPr>
        </p:nvSpPr>
        <p:spPr>
          <a:xfrm>
            <a:off x="1836263" y="2053081"/>
            <a:ext cx="8519474" cy="3689599"/>
          </a:xfrm>
        </p:spPr>
        <p:txBody>
          <a:bodyPr>
            <a:normAutofit/>
          </a:bodyPr>
          <a:lstStyle/>
          <a:p>
            <a:pPr algn="l"/>
            <a:r>
              <a:rPr lang="nl-BE" dirty="0">
                <a:solidFill>
                  <a:srgbClr val="002060"/>
                </a:solidFill>
              </a:rPr>
              <a:t>Regel 40 Persoonlijke drijfmiddelen      </a:t>
            </a:r>
            <a:r>
              <a:rPr lang="nl-BE" dirty="0">
                <a:solidFill>
                  <a:srgbClr val="FF0000"/>
                </a:solidFill>
              </a:rPr>
              <a:t>Gewijzigde regel</a:t>
            </a:r>
            <a:endParaRPr lang="nl-BE" dirty="0">
              <a:solidFill>
                <a:srgbClr val="002060"/>
              </a:solidFill>
            </a:endParaRPr>
          </a:p>
          <a:p>
            <a:pPr algn="l">
              <a:lnSpc>
                <a:spcPct val="100000"/>
              </a:lnSpc>
            </a:pPr>
            <a:r>
              <a:rPr lang="nl-BE" sz="1800" dirty="0">
                <a:solidFill>
                  <a:srgbClr val="002060"/>
                </a:solidFill>
              </a:rPr>
              <a:t>Deze nieuwe regel 40 is behoorlijk herschikt, met enkele kleine veranderingen met hun eigen betekenis.</a:t>
            </a:r>
          </a:p>
          <a:p>
            <a:pPr algn="l">
              <a:lnSpc>
                <a:spcPct val="100000"/>
              </a:lnSpc>
            </a:pPr>
            <a:endParaRPr lang="nl-BE" sz="1800" dirty="0">
              <a:solidFill>
                <a:srgbClr val="002060"/>
              </a:solidFill>
            </a:endParaRPr>
          </a:p>
          <a:p>
            <a:pPr algn="l">
              <a:lnSpc>
                <a:spcPct val="100000"/>
              </a:lnSpc>
            </a:pPr>
            <a:r>
              <a:rPr lang="nl-BE" sz="1800" dirty="0">
                <a:solidFill>
                  <a:srgbClr val="002060"/>
                </a:solidFill>
              </a:rPr>
              <a:t>Dat als regel 40.1, indien van toepassing, vereist dat elke deelnemer een persoonlijk drijfvermogen moet dragen (PFD), dat dit ook zowel in de wedstrijdaankondiging opgenomen kan worden maar ook in de wedstrijdbepalingen. </a:t>
            </a:r>
          </a:p>
          <a:p>
            <a:pPr algn="l">
              <a:lnSpc>
                <a:spcPct val="100000"/>
              </a:lnSpc>
            </a:pPr>
            <a:endParaRPr lang="nl-BE" sz="1800" dirty="0">
              <a:solidFill>
                <a:srgbClr val="002060"/>
              </a:solidFill>
            </a:endParaRPr>
          </a:p>
          <a:p>
            <a:pPr algn="l">
              <a:lnSpc>
                <a:spcPct val="100000"/>
              </a:lnSpc>
            </a:pPr>
            <a:r>
              <a:rPr lang="nl-BE" sz="1800" dirty="0">
                <a:solidFill>
                  <a:srgbClr val="002060"/>
                </a:solidFill>
              </a:rPr>
              <a:t>En indien de Y-vlag op de wal is getoond, dit vergezeld moet gaan met een geluid signaal</a:t>
            </a:r>
          </a:p>
          <a:p>
            <a:pPr algn="l">
              <a:lnSpc>
                <a:spcPct val="100000"/>
              </a:lnSpc>
            </a:pPr>
            <a:r>
              <a:rPr lang="nl-BE" sz="1800" dirty="0">
                <a:solidFill>
                  <a:srgbClr val="002060"/>
                </a:solidFill>
              </a:rPr>
              <a:t>(zie regel 40.2(b)).</a:t>
            </a:r>
          </a:p>
        </p:txBody>
      </p:sp>
      <p:pic>
        <p:nvPicPr>
          <p:cNvPr id="4" name="Afbeelding 3" descr="LOGO SAILING COURSE voor PP.jpg">
            <a:extLst>
              <a:ext uri="{FF2B5EF4-FFF2-40B4-BE49-F238E27FC236}">
                <a16:creationId xmlns:a16="http://schemas.microsoft.com/office/drawing/2014/main" id="{C0830DE1-54A2-4139-AB39-4FFC6931572F}"/>
              </a:ext>
            </a:extLst>
          </p:cNvPr>
          <p:cNvPicPr>
            <a:picLocks noChangeAspect="1"/>
          </p:cNvPicPr>
          <p:nvPr/>
        </p:nvPicPr>
        <p:blipFill>
          <a:blip r:embed="rId2"/>
          <a:stretch>
            <a:fillRect/>
          </a:stretch>
        </p:blipFill>
        <p:spPr>
          <a:xfrm>
            <a:off x="9879831" y="6326191"/>
            <a:ext cx="1928812" cy="393700"/>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pic>
      <p:sp>
        <p:nvSpPr>
          <p:cNvPr id="7" name="Text Box 3">
            <a:extLst>
              <a:ext uri="{FF2B5EF4-FFF2-40B4-BE49-F238E27FC236}">
                <a16:creationId xmlns:a16="http://schemas.microsoft.com/office/drawing/2014/main" id="{AFED3EA4-EF26-4F8C-B87A-B4E4B50FF5A7}"/>
              </a:ext>
            </a:extLst>
          </p:cNvPr>
          <p:cNvSpPr txBox="1">
            <a:spLocks noChangeArrowheads="1"/>
          </p:cNvSpPr>
          <p:nvPr/>
        </p:nvSpPr>
        <p:spPr bwMode="auto">
          <a:xfrm>
            <a:off x="553040" y="6392316"/>
            <a:ext cx="2114745" cy="323004"/>
          </a:xfrm>
          <a:prstGeom prst="rect">
            <a:avLst/>
          </a:prstGeom>
          <a:noFill/>
          <a:ln w="9525">
            <a:noFill/>
            <a:miter lim="800000"/>
            <a:headEnd/>
            <a:tailEnd/>
          </a:ln>
          <a:effectLst/>
        </p:spPr>
        <p:txBody>
          <a:bodyPr wrap="square" lIns="76040" tIns="38020" rIns="76040" bIns="38020">
            <a:spAutoFit/>
          </a:bodyPr>
          <a:lstStyle/>
          <a:p>
            <a:pPr defTabSz="763588">
              <a:spcBef>
                <a:spcPct val="50000"/>
              </a:spcBef>
              <a:defRPr/>
            </a:pPr>
            <a:r>
              <a:rPr lang="fr-BE" sz="1600" dirty="0">
                <a:solidFill>
                  <a:srgbClr val="F8F8F8"/>
                </a:solidFill>
                <a:effectLst>
                  <a:outerShdw blurRad="38100" dist="38100" dir="2700000" algn="tl">
                    <a:srgbClr val="C0C0C0"/>
                  </a:outerShdw>
                </a:effectLst>
                <a:latin typeface="Clarendon" pitchFamily="34" charset="0"/>
              </a:rPr>
              <a:t>JOEP STRAUS</a:t>
            </a:r>
            <a:endParaRPr lang="nl-NL" sz="1600" dirty="0">
              <a:solidFill>
                <a:srgbClr val="F8F8F8"/>
              </a:solidFill>
              <a:effectLst>
                <a:outerShdw blurRad="38100" dist="38100" dir="2700000" algn="tl">
                  <a:srgbClr val="C0C0C0"/>
                </a:outerShdw>
              </a:effectLst>
              <a:latin typeface="Clarendon" pitchFamily="34" charset="0"/>
            </a:endParaRPr>
          </a:p>
        </p:txBody>
      </p:sp>
      <p:sp>
        <p:nvSpPr>
          <p:cNvPr id="8" name="Tekstvak 7">
            <a:extLst>
              <a:ext uri="{FF2B5EF4-FFF2-40B4-BE49-F238E27FC236}">
                <a16:creationId xmlns:a16="http://schemas.microsoft.com/office/drawing/2014/main" id="{2079EA68-B030-4808-B580-6AD84A3D22A7}"/>
              </a:ext>
            </a:extLst>
          </p:cNvPr>
          <p:cNvSpPr txBox="1"/>
          <p:nvPr/>
        </p:nvSpPr>
        <p:spPr>
          <a:xfrm>
            <a:off x="1836263" y="1035766"/>
            <a:ext cx="7623927" cy="461665"/>
          </a:xfrm>
          <a:prstGeom prst="rect">
            <a:avLst/>
          </a:prstGeom>
          <a:noFill/>
        </p:spPr>
        <p:txBody>
          <a:bodyPr wrap="square">
            <a:spAutoFit/>
          </a:bodyPr>
          <a:lstStyle/>
          <a:p>
            <a:pPr algn="l"/>
            <a:r>
              <a:rPr lang="nl-BE" sz="2400" b="1" dirty="0">
                <a:solidFill>
                  <a:srgbClr val="002060"/>
                </a:solidFill>
              </a:rPr>
              <a:t>Deel 4       Overige voorschriften tijdens wedstrijdzeilen</a:t>
            </a:r>
          </a:p>
        </p:txBody>
      </p:sp>
    </p:spTree>
    <p:extLst>
      <p:ext uri="{BB962C8B-B14F-4D97-AF65-F5344CB8AC3E}">
        <p14:creationId xmlns:p14="http://schemas.microsoft.com/office/powerpoint/2010/main" val="3205758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3690</TotalTime>
  <Words>333</Words>
  <Application>Microsoft Office PowerPoint</Application>
  <PresentationFormat>Breedbeeld</PresentationFormat>
  <Paragraphs>43</Paragraphs>
  <Slides>5</Slides>
  <Notes>1</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5</vt:i4>
      </vt:variant>
    </vt:vector>
  </HeadingPairs>
  <TitlesOfParts>
    <vt:vector size="11" baseType="lpstr">
      <vt:lpstr>Arial</vt:lpstr>
      <vt:lpstr>Calibri</vt:lpstr>
      <vt:lpstr>Calibri Light</vt:lpstr>
      <vt:lpstr>Clarendon</vt:lpstr>
      <vt:lpstr>Frutiger 47LightCn</vt:lpstr>
      <vt:lpstr>Kantoorthema</vt:lpstr>
      <vt:lpstr>PowerPoint-presentatie</vt:lpstr>
      <vt:lpstr>DEEL 1      FUNDAMENTELE REGELS  </vt:lpstr>
      <vt:lpstr>PowerPoint-presentatie</vt:lpstr>
      <vt:lpstr>PowerPoint-presentatie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Joep Straus</dc:creator>
  <cp:lastModifiedBy>Luc Geirnaert</cp:lastModifiedBy>
  <cp:revision>33</cp:revision>
  <dcterms:created xsi:type="dcterms:W3CDTF">2020-11-02T13:08:45Z</dcterms:created>
  <dcterms:modified xsi:type="dcterms:W3CDTF">2021-04-12T13:36:42Z</dcterms:modified>
</cp:coreProperties>
</file>