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0" r:id="rId2"/>
    <p:sldId id="351" r:id="rId3"/>
    <p:sldId id="265" r:id="rId4"/>
    <p:sldId id="344" r:id="rId5"/>
    <p:sldId id="341" r:id="rId6"/>
    <p:sldId id="352" r:id="rId7"/>
    <p:sldId id="343" r:id="rId8"/>
    <p:sldId id="350" r:id="rId9"/>
    <p:sldId id="347" r:id="rId10"/>
    <p:sldId id="353" r:id="rId11"/>
    <p:sldId id="327" r:id="rId12"/>
  </p:sldIdLst>
  <p:sldSz cx="9144000" cy="6858000" type="screen4x3"/>
  <p:notesSz cx="666273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D6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527E9"/>
    <a:srgbClr val="030F4D"/>
    <a:srgbClr val="031155"/>
    <a:srgbClr val="39B9A1"/>
    <a:srgbClr val="020B38"/>
    <a:srgbClr val="D60000"/>
    <a:srgbClr val="5E5E5E"/>
    <a:srgbClr val="282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3FD92-67D9-4145-9795-651706E26088}" v="546" dt="2021-01-30T09:04:59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83110" autoAdjust="0"/>
  </p:normalViewPr>
  <p:slideViewPr>
    <p:cSldViewPr>
      <p:cViewPr varScale="1">
        <p:scale>
          <a:sx n="105" d="100"/>
          <a:sy n="105" d="100"/>
        </p:scale>
        <p:origin x="18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Jan" userId="a0ef499b-1a09-42b9-b27a-b4d3adb68319" providerId="ADAL" clId="{F513FD92-67D9-4145-9795-651706E26088}"/>
    <pc:docChg chg="undo custSel addSld delSld modSld sldOrd addSection delSection">
      <pc:chgData name="Gabriel Jan" userId="a0ef499b-1a09-42b9-b27a-b4d3adb68319" providerId="ADAL" clId="{F513FD92-67D9-4145-9795-651706E26088}" dt="2021-01-30T09:04:59.242" v="1679" actId="20577"/>
      <pc:docMkLst>
        <pc:docMk/>
      </pc:docMkLst>
      <pc:sldChg chg="delSp modSp mod">
        <pc:chgData name="Gabriel Jan" userId="a0ef499b-1a09-42b9-b27a-b4d3adb68319" providerId="ADAL" clId="{F513FD92-67D9-4145-9795-651706E26088}" dt="2021-01-30T09:04:59.242" v="1679" actId="20577"/>
        <pc:sldMkLst>
          <pc:docMk/>
          <pc:sldMk cId="0" sldId="265"/>
        </pc:sldMkLst>
        <pc:spChg chg="mod">
          <ac:chgData name="Gabriel Jan" userId="a0ef499b-1a09-42b9-b27a-b4d3adb68319" providerId="ADAL" clId="{F513FD92-67D9-4145-9795-651706E26088}" dt="2021-01-30T09:04:59.242" v="1679" actId="20577"/>
          <ac:spMkLst>
            <pc:docMk/>
            <pc:sldMk cId="0" sldId="265"/>
            <ac:spMk id="3" creationId="{00000000-0000-0000-0000-000000000000}"/>
          </ac:spMkLst>
        </pc:spChg>
        <pc:spChg chg="del">
          <ac:chgData name="Gabriel Jan" userId="a0ef499b-1a09-42b9-b27a-b4d3adb68319" providerId="ADAL" clId="{F513FD92-67D9-4145-9795-651706E26088}" dt="2021-01-30T07:58:22.379" v="439" actId="21"/>
          <ac:spMkLst>
            <pc:docMk/>
            <pc:sldMk cId="0" sldId="265"/>
            <ac:spMk id="4" creationId="{00000000-0000-0000-0000-000000000000}"/>
          </ac:spMkLst>
        </pc:spChg>
        <pc:spChg chg="mod">
          <ac:chgData name="Gabriel Jan" userId="a0ef499b-1a09-42b9-b27a-b4d3adb68319" providerId="ADAL" clId="{F513FD92-67D9-4145-9795-651706E26088}" dt="2021-01-30T07:58:34.864" v="440"/>
          <ac:spMkLst>
            <pc:docMk/>
            <pc:sldMk cId="0" sldId="265"/>
            <ac:spMk id="15" creationId="{00000000-0000-0000-0000-000000000000}"/>
          </ac:spMkLst>
        </pc:spChg>
        <pc:spChg chg="mod">
          <ac:chgData name="Gabriel Jan" userId="a0ef499b-1a09-42b9-b27a-b4d3adb68319" providerId="ADAL" clId="{F513FD92-67D9-4145-9795-651706E26088}" dt="2021-01-30T07:59:32.795" v="449" actId="20577"/>
          <ac:spMkLst>
            <pc:docMk/>
            <pc:sldMk cId="0" sldId="265"/>
            <ac:spMk id="19" creationId="{00000000-0000-0000-0000-000000000000}"/>
          </ac:spMkLst>
        </pc:spChg>
        <pc:picChg chg="del">
          <ac:chgData name="Gabriel Jan" userId="a0ef499b-1a09-42b9-b27a-b4d3adb68319" providerId="ADAL" clId="{F513FD92-67D9-4145-9795-651706E26088}" dt="2021-01-30T07:49:20.233" v="109" actId="21"/>
          <ac:picMkLst>
            <pc:docMk/>
            <pc:sldMk cId="0" sldId="265"/>
            <ac:picMk id="10" creationId="{A12A5D14-A53C-0C4B-BF0A-2F1F9C8188EF}"/>
          </ac:picMkLst>
        </pc:picChg>
      </pc:sldChg>
      <pc:sldChg chg="delSp modSp mod">
        <pc:chgData name="Gabriel Jan" userId="a0ef499b-1a09-42b9-b27a-b4d3adb68319" providerId="ADAL" clId="{F513FD92-67D9-4145-9795-651706E26088}" dt="2021-01-30T08:42:08.148" v="1578" actId="21"/>
        <pc:sldMkLst>
          <pc:docMk/>
          <pc:sldMk cId="3013776555" sldId="300"/>
        </pc:sldMkLst>
        <pc:spChg chg="del mod">
          <ac:chgData name="Gabriel Jan" userId="a0ef499b-1a09-42b9-b27a-b4d3adb68319" providerId="ADAL" clId="{F513FD92-67D9-4145-9795-651706E26088}" dt="2021-01-30T08:42:08.148" v="1578" actId="21"/>
          <ac:spMkLst>
            <pc:docMk/>
            <pc:sldMk cId="3013776555" sldId="300"/>
            <ac:spMk id="8" creationId="{37F0FB67-A9E4-B749-9F4A-994B945CBD2A}"/>
          </ac:spMkLst>
        </pc:spChg>
      </pc:sldChg>
      <pc:sldChg chg="addSp delSp modSp mod">
        <pc:chgData name="Gabriel Jan" userId="a0ef499b-1a09-42b9-b27a-b4d3adb68319" providerId="ADAL" clId="{F513FD92-67D9-4145-9795-651706E26088}" dt="2021-01-30T08:25:37" v="1339" actId="1076"/>
        <pc:sldMkLst>
          <pc:docMk/>
          <pc:sldMk cId="845294088" sldId="327"/>
        </pc:sldMkLst>
        <pc:spChg chg="del mod">
          <ac:chgData name="Gabriel Jan" userId="a0ef499b-1a09-42b9-b27a-b4d3adb68319" providerId="ADAL" clId="{F513FD92-67D9-4145-9795-651706E26088}" dt="2021-01-30T08:21:28.797" v="1317" actId="21"/>
          <ac:spMkLst>
            <pc:docMk/>
            <pc:sldMk cId="845294088" sldId="327"/>
            <ac:spMk id="4" creationId="{00000000-0000-0000-0000-000000000000}"/>
          </ac:spMkLst>
        </pc:spChg>
        <pc:spChg chg="mod">
          <ac:chgData name="Gabriel Jan" userId="a0ef499b-1a09-42b9-b27a-b4d3adb68319" providerId="ADAL" clId="{F513FD92-67D9-4145-9795-651706E26088}" dt="2021-01-30T08:22:21.340" v="1332" actId="20577"/>
          <ac:spMkLst>
            <pc:docMk/>
            <pc:sldMk cId="845294088" sldId="327"/>
            <ac:spMk id="17412" creationId="{00000000-0000-0000-0000-000000000000}"/>
          </ac:spMkLst>
        </pc:spChg>
        <pc:grpChg chg="del">
          <ac:chgData name="Gabriel Jan" userId="a0ef499b-1a09-42b9-b27a-b4d3adb68319" providerId="ADAL" clId="{F513FD92-67D9-4145-9795-651706E26088}" dt="2021-01-30T08:21:20.523" v="1315" actId="478"/>
          <ac:grpSpMkLst>
            <pc:docMk/>
            <pc:sldMk cId="845294088" sldId="327"/>
            <ac:grpSpMk id="6" creationId="{00000000-0000-0000-0000-000000000000}"/>
          </ac:grpSpMkLst>
        </pc:grpChg>
        <pc:picChg chg="del">
          <ac:chgData name="Gabriel Jan" userId="a0ef499b-1a09-42b9-b27a-b4d3adb68319" providerId="ADAL" clId="{F513FD92-67D9-4145-9795-651706E26088}" dt="2021-01-30T08:21:34.272" v="1323" actId="478"/>
          <ac:picMkLst>
            <pc:docMk/>
            <pc:sldMk cId="845294088" sldId="327"/>
            <ac:picMk id="2" creationId="{00000000-0000-0000-0000-000000000000}"/>
          </ac:picMkLst>
        </pc:picChg>
        <pc:picChg chg="del">
          <ac:chgData name="Gabriel Jan" userId="a0ef499b-1a09-42b9-b27a-b4d3adb68319" providerId="ADAL" clId="{F513FD92-67D9-4145-9795-651706E26088}" dt="2021-01-30T08:21:33.572" v="1322" actId="478"/>
          <ac:picMkLst>
            <pc:docMk/>
            <pc:sldMk cId="845294088" sldId="327"/>
            <ac:picMk id="5" creationId="{00000000-0000-0000-0000-000000000000}"/>
          </ac:picMkLst>
        </pc:picChg>
        <pc:picChg chg="del">
          <ac:chgData name="Gabriel Jan" userId="a0ef499b-1a09-42b9-b27a-b4d3adb68319" providerId="ADAL" clId="{F513FD92-67D9-4145-9795-651706E26088}" dt="2021-01-30T08:21:32.049" v="1320" actId="478"/>
          <ac:picMkLst>
            <pc:docMk/>
            <pc:sldMk cId="845294088" sldId="327"/>
            <ac:picMk id="7" creationId="{00000000-0000-0000-0000-000000000000}"/>
          </ac:picMkLst>
        </pc:picChg>
        <pc:picChg chg="add del mod">
          <ac:chgData name="Gabriel Jan" userId="a0ef499b-1a09-42b9-b27a-b4d3adb68319" providerId="ADAL" clId="{F513FD92-67D9-4145-9795-651706E26088}" dt="2021-01-30T08:22:10.598" v="1329" actId="478"/>
          <ac:picMkLst>
            <pc:docMk/>
            <pc:sldMk cId="845294088" sldId="327"/>
            <ac:picMk id="8" creationId="{B17DEDD7-BA85-4FBE-A385-262CE9578755}"/>
          </ac:picMkLst>
        </pc:picChg>
        <pc:picChg chg="add del mod">
          <ac:chgData name="Gabriel Jan" userId="a0ef499b-1a09-42b9-b27a-b4d3adb68319" providerId="ADAL" clId="{F513FD92-67D9-4145-9795-651706E26088}" dt="2021-01-30T08:25:15.694" v="1337" actId="21"/>
          <ac:picMkLst>
            <pc:docMk/>
            <pc:sldMk cId="845294088" sldId="327"/>
            <ac:picMk id="9" creationId="{162ECC38-8EB2-4A98-837F-2BFB2FC55112}"/>
          </ac:picMkLst>
        </pc:picChg>
        <pc:picChg chg="del">
          <ac:chgData name="Gabriel Jan" userId="a0ef499b-1a09-42b9-b27a-b4d3adb68319" providerId="ADAL" clId="{F513FD92-67D9-4145-9795-651706E26088}" dt="2021-01-30T08:21:31.433" v="1319" actId="478"/>
          <ac:picMkLst>
            <pc:docMk/>
            <pc:sldMk cId="845294088" sldId="327"/>
            <ac:picMk id="21" creationId="{00000000-0000-0000-0000-000000000000}"/>
          </ac:picMkLst>
        </pc:picChg>
        <pc:picChg chg="del">
          <ac:chgData name="Gabriel Jan" userId="a0ef499b-1a09-42b9-b27a-b4d3adb68319" providerId="ADAL" clId="{F513FD92-67D9-4145-9795-651706E26088}" dt="2021-01-30T08:21:30.751" v="1318" actId="478"/>
          <ac:picMkLst>
            <pc:docMk/>
            <pc:sldMk cId="845294088" sldId="327"/>
            <ac:picMk id="1026" creationId="{00000000-0000-0000-0000-000000000000}"/>
          </ac:picMkLst>
        </pc:picChg>
        <pc:picChg chg="add mod">
          <ac:chgData name="Gabriel Jan" userId="a0ef499b-1a09-42b9-b27a-b4d3adb68319" providerId="ADAL" clId="{F513FD92-67D9-4145-9795-651706E26088}" dt="2021-01-30T08:25:37" v="1339" actId="1076"/>
          <ac:picMkLst>
            <pc:docMk/>
            <pc:sldMk cId="845294088" sldId="327"/>
            <ac:picMk id="1027" creationId="{93B43853-6E64-47D1-AA72-D6FD938E1765}"/>
          </ac:picMkLst>
        </pc:picChg>
        <pc:picChg chg="del">
          <ac:chgData name="Gabriel Jan" userId="a0ef499b-1a09-42b9-b27a-b4d3adb68319" providerId="ADAL" clId="{F513FD92-67D9-4145-9795-651706E26088}" dt="2021-01-30T08:21:32.856" v="1321" actId="478"/>
          <ac:picMkLst>
            <pc:docMk/>
            <pc:sldMk cId="845294088" sldId="327"/>
            <ac:picMk id="2050" creationId="{00000000-0000-0000-0000-000000000000}"/>
          </ac:picMkLst>
        </pc:picChg>
      </pc:sldChg>
      <pc:sldChg chg="del">
        <pc:chgData name="Gabriel Jan" userId="a0ef499b-1a09-42b9-b27a-b4d3adb68319" providerId="ADAL" clId="{F513FD92-67D9-4145-9795-651706E26088}" dt="2021-01-30T08:08:03.536" v="866" actId="2696"/>
        <pc:sldMkLst>
          <pc:docMk/>
          <pc:sldMk cId="3199336528" sldId="338"/>
        </pc:sldMkLst>
      </pc:sldChg>
      <pc:sldChg chg="addSp modSp del mod">
        <pc:chgData name="Gabriel Jan" userId="a0ef499b-1a09-42b9-b27a-b4d3adb68319" providerId="ADAL" clId="{F513FD92-67D9-4145-9795-651706E26088}" dt="2021-01-30T08:08:14.295" v="867" actId="2696"/>
        <pc:sldMkLst>
          <pc:docMk/>
          <pc:sldMk cId="1782950735" sldId="339"/>
        </pc:sldMkLst>
        <pc:picChg chg="add mod">
          <ac:chgData name="Gabriel Jan" userId="a0ef499b-1a09-42b9-b27a-b4d3adb68319" providerId="ADAL" clId="{F513FD92-67D9-4145-9795-651706E26088}" dt="2021-01-30T07:58:11.098" v="438" actId="1076"/>
          <ac:picMkLst>
            <pc:docMk/>
            <pc:sldMk cId="1782950735" sldId="339"/>
            <ac:picMk id="9" creationId="{CD5C0CFE-8E10-4B2F-90C5-2EC88E5D0463}"/>
          </ac:picMkLst>
        </pc:picChg>
      </pc:sldChg>
      <pc:sldChg chg="modSp mod">
        <pc:chgData name="Gabriel Jan" userId="a0ef499b-1a09-42b9-b27a-b4d3adb68319" providerId="ADAL" clId="{F513FD92-67D9-4145-9795-651706E26088}" dt="2021-01-30T09:03:57.300" v="1660" actId="20577"/>
        <pc:sldMkLst>
          <pc:docMk/>
          <pc:sldMk cId="2831813175" sldId="341"/>
        </pc:sldMkLst>
        <pc:spChg chg="mod">
          <ac:chgData name="Gabriel Jan" userId="a0ef499b-1a09-42b9-b27a-b4d3adb68319" providerId="ADAL" clId="{F513FD92-67D9-4145-9795-651706E26088}" dt="2021-01-30T08:12:15.376" v="1047" actId="255"/>
          <ac:spMkLst>
            <pc:docMk/>
            <pc:sldMk cId="2831813175" sldId="341"/>
            <ac:spMk id="3" creationId="{00000000-0000-0000-0000-000000000000}"/>
          </ac:spMkLst>
        </pc:spChg>
        <pc:spChg chg="mod">
          <ac:chgData name="Gabriel Jan" userId="a0ef499b-1a09-42b9-b27a-b4d3adb68319" providerId="ADAL" clId="{F513FD92-67D9-4145-9795-651706E26088}" dt="2021-01-30T09:03:57.300" v="1660" actId="20577"/>
          <ac:spMkLst>
            <pc:docMk/>
            <pc:sldMk cId="2831813175" sldId="341"/>
            <ac:spMk id="4" creationId="{1CE43855-FC5B-234D-9DC9-B0A6205CF094}"/>
          </ac:spMkLst>
        </pc:spChg>
        <pc:spChg chg="mod">
          <ac:chgData name="Gabriel Jan" userId="a0ef499b-1a09-42b9-b27a-b4d3adb68319" providerId="ADAL" clId="{F513FD92-67D9-4145-9795-651706E26088}" dt="2021-01-30T08:00:08.501" v="452"/>
          <ac:spMkLst>
            <pc:docMk/>
            <pc:sldMk cId="2831813175" sldId="341"/>
            <ac:spMk id="19" creationId="{00000000-0000-0000-0000-000000000000}"/>
          </ac:spMkLst>
        </pc:spChg>
      </pc:sldChg>
      <pc:sldChg chg="modSp del">
        <pc:chgData name="Gabriel Jan" userId="a0ef499b-1a09-42b9-b27a-b4d3adb68319" providerId="ADAL" clId="{F513FD92-67D9-4145-9795-651706E26088}" dt="2021-01-30T08:12:33.778" v="1048" actId="2696"/>
        <pc:sldMkLst>
          <pc:docMk/>
          <pc:sldMk cId="1000353574" sldId="342"/>
        </pc:sldMkLst>
        <pc:spChg chg="mod">
          <ac:chgData name="Gabriel Jan" userId="a0ef499b-1a09-42b9-b27a-b4d3adb68319" providerId="ADAL" clId="{F513FD92-67D9-4145-9795-651706E26088}" dt="2021-01-30T08:00:16.424" v="453"/>
          <ac:spMkLst>
            <pc:docMk/>
            <pc:sldMk cId="1000353574" sldId="342"/>
            <ac:spMk id="19" creationId="{00000000-0000-0000-0000-000000000000}"/>
          </ac:spMkLst>
        </pc:spChg>
      </pc:sldChg>
      <pc:sldChg chg="modSp mod">
        <pc:chgData name="Gabriel Jan" userId="a0ef499b-1a09-42b9-b27a-b4d3adb68319" providerId="ADAL" clId="{F513FD92-67D9-4145-9795-651706E26088}" dt="2021-01-30T08:01:26.521" v="457" actId="14100"/>
        <pc:sldMkLst>
          <pc:docMk/>
          <pc:sldMk cId="1788925502" sldId="343"/>
        </pc:sldMkLst>
        <pc:spChg chg="mod">
          <ac:chgData name="Gabriel Jan" userId="a0ef499b-1a09-42b9-b27a-b4d3adb68319" providerId="ADAL" clId="{F513FD92-67D9-4145-9795-651706E26088}" dt="2021-01-30T07:46:52.447" v="23" actId="20577"/>
          <ac:spMkLst>
            <pc:docMk/>
            <pc:sldMk cId="1788925502" sldId="343"/>
            <ac:spMk id="15" creationId="{00000000-0000-0000-0000-000000000000}"/>
          </ac:spMkLst>
        </pc:spChg>
        <pc:spChg chg="mod">
          <ac:chgData name="Gabriel Jan" userId="a0ef499b-1a09-42b9-b27a-b4d3adb68319" providerId="ADAL" clId="{F513FD92-67D9-4145-9795-651706E26088}" dt="2021-01-30T08:00:25.125" v="454"/>
          <ac:spMkLst>
            <pc:docMk/>
            <pc:sldMk cId="1788925502" sldId="343"/>
            <ac:spMk id="19" creationId="{00000000-0000-0000-0000-000000000000}"/>
          </ac:spMkLst>
        </pc:spChg>
        <pc:picChg chg="mod">
          <ac:chgData name="Gabriel Jan" userId="a0ef499b-1a09-42b9-b27a-b4d3adb68319" providerId="ADAL" clId="{F513FD92-67D9-4145-9795-651706E26088}" dt="2021-01-30T08:01:26.521" v="457" actId="14100"/>
          <ac:picMkLst>
            <pc:docMk/>
            <pc:sldMk cId="1788925502" sldId="343"/>
            <ac:picMk id="3" creationId="{B037A2AE-B777-45B4-9C48-4D82AEB679A2}"/>
          </ac:picMkLst>
        </pc:picChg>
      </pc:sldChg>
      <pc:sldChg chg="modSp mod ord modAnim">
        <pc:chgData name="Gabriel Jan" userId="a0ef499b-1a09-42b9-b27a-b4d3adb68319" providerId="ADAL" clId="{F513FD92-67D9-4145-9795-651706E26088}" dt="2021-01-30T08:44:36.668" v="1596" actId="15"/>
        <pc:sldMkLst>
          <pc:docMk/>
          <pc:sldMk cId="4110613625" sldId="344"/>
        </pc:sldMkLst>
        <pc:spChg chg="mod">
          <ac:chgData name="Gabriel Jan" userId="a0ef499b-1a09-42b9-b27a-b4d3adb68319" providerId="ADAL" clId="{F513FD92-67D9-4145-9795-651706E26088}" dt="2021-01-30T08:39:45.817" v="1572" actId="207"/>
          <ac:spMkLst>
            <pc:docMk/>
            <pc:sldMk cId="4110613625" sldId="344"/>
            <ac:spMk id="3" creationId="{00000000-0000-0000-0000-000000000000}"/>
          </ac:spMkLst>
        </pc:spChg>
        <pc:spChg chg="mod">
          <ac:chgData name="Gabriel Jan" userId="a0ef499b-1a09-42b9-b27a-b4d3adb68319" providerId="ADAL" clId="{F513FD92-67D9-4145-9795-651706E26088}" dt="2021-01-30T08:44:36.668" v="1596" actId="15"/>
          <ac:spMkLst>
            <pc:docMk/>
            <pc:sldMk cId="4110613625" sldId="344"/>
            <ac:spMk id="4" creationId="{1CE43855-FC5B-234D-9DC9-B0A6205CF094}"/>
          </ac:spMkLst>
        </pc:spChg>
        <pc:spChg chg="mod">
          <ac:chgData name="Gabriel Jan" userId="a0ef499b-1a09-42b9-b27a-b4d3adb68319" providerId="ADAL" clId="{F513FD92-67D9-4145-9795-651706E26088}" dt="2021-01-30T07:51:35.843" v="318" actId="20577"/>
          <ac:spMkLst>
            <pc:docMk/>
            <pc:sldMk cId="4110613625" sldId="344"/>
            <ac:spMk id="15" creationId="{00000000-0000-0000-0000-000000000000}"/>
          </ac:spMkLst>
        </pc:spChg>
        <pc:spChg chg="mod">
          <ac:chgData name="Gabriel Jan" userId="a0ef499b-1a09-42b9-b27a-b4d3adb68319" providerId="ADAL" clId="{F513FD92-67D9-4145-9795-651706E26088}" dt="2021-01-30T07:59:49.280" v="450"/>
          <ac:spMkLst>
            <pc:docMk/>
            <pc:sldMk cId="4110613625" sldId="344"/>
            <ac:spMk id="19" creationId="{00000000-0000-0000-0000-000000000000}"/>
          </ac:spMkLst>
        </pc:spChg>
      </pc:sldChg>
      <pc:sldChg chg="del">
        <pc:chgData name="Gabriel Jan" userId="a0ef499b-1a09-42b9-b27a-b4d3adb68319" providerId="ADAL" clId="{F513FD92-67D9-4145-9795-651706E26088}" dt="2021-01-30T08:03:13.187" v="459" actId="2696"/>
        <pc:sldMkLst>
          <pc:docMk/>
          <pc:sldMk cId="1279295643" sldId="345"/>
        </pc:sldMkLst>
      </pc:sldChg>
      <pc:sldChg chg="del">
        <pc:chgData name="Gabriel Jan" userId="a0ef499b-1a09-42b9-b27a-b4d3adb68319" providerId="ADAL" clId="{F513FD92-67D9-4145-9795-651706E26088}" dt="2021-01-30T07:47:26.025" v="26" actId="2696"/>
        <pc:sldMkLst>
          <pc:docMk/>
          <pc:sldMk cId="2624319909" sldId="346"/>
        </pc:sldMkLst>
      </pc:sldChg>
      <pc:sldChg chg="addSp modSp mod">
        <pc:chgData name="Gabriel Jan" userId="a0ef499b-1a09-42b9-b27a-b4d3adb68319" providerId="ADAL" clId="{F513FD92-67D9-4145-9795-651706E26088}" dt="2021-01-30T08:40:06.813" v="1577" actId="20577"/>
        <pc:sldMkLst>
          <pc:docMk/>
          <pc:sldMk cId="1966911411" sldId="347"/>
        </pc:sldMkLst>
        <pc:spChg chg="mod">
          <ac:chgData name="Gabriel Jan" userId="a0ef499b-1a09-42b9-b27a-b4d3adb68319" providerId="ADAL" clId="{F513FD92-67D9-4145-9795-651706E26088}" dt="2021-01-30T08:40:06.813" v="1577" actId="20577"/>
          <ac:spMkLst>
            <pc:docMk/>
            <pc:sldMk cId="1966911411" sldId="347"/>
            <ac:spMk id="4" creationId="{1CE43855-FC5B-234D-9DC9-B0A6205CF094}"/>
          </ac:spMkLst>
        </pc:spChg>
        <pc:spChg chg="mod">
          <ac:chgData name="Gabriel Jan" userId="a0ef499b-1a09-42b9-b27a-b4d3adb68319" providerId="ADAL" clId="{F513FD92-67D9-4145-9795-651706E26088}" dt="2021-01-30T08:00:50.625" v="456"/>
          <ac:spMkLst>
            <pc:docMk/>
            <pc:sldMk cId="1966911411" sldId="347"/>
            <ac:spMk id="19" creationId="{00000000-0000-0000-0000-000000000000}"/>
          </ac:spMkLst>
        </pc:spChg>
        <pc:picChg chg="add">
          <ac:chgData name="Gabriel Jan" userId="a0ef499b-1a09-42b9-b27a-b4d3adb68319" providerId="ADAL" clId="{F513FD92-67D9-4145-9795-651706E26088}" dt="2021-01-30T08:00:43.635" v="455"/>
          <ac:picMkLst>
            <pc:docMk/>
            <pc:sldMk cId="1966911411" sldId="347"/>
            <ac:picMk id="3" creationId="{B723999F-953F-4A38-803F-D931E16D39D5}"/>
          </ac:picMkLst>
        </pc:picChg>
      </pc:sldChg>
      <pc:sldChg chg="del">
        <pc:chgData name="Gabriel Jan" userId="a0ef499b-1a09-42b9-b27a-b4d3adb68319" providerId="ADAL" clId="{F513FD92-67D9-4145-9795-651706E26088}" dt="2021-01-30T08:16:00.347" v="1263" actId="2696"/>
        <pc:sldMkLst>
          <pc:docMk/>
          <pc:sldMk cId="2429995013" sldId="348"/>
        </pc:sldMkLst>
      </pc:sldChg>
      <pc:sldChg chg="new del">
        <pc:chgData name="Gabriel Jan" userId="a0ef499b-1a09-42b9-b27a-b4d3adb68319" providerId="ADAL" clId="{F513FD92-67D9-4145-9795-651706E26088}" dt="2021-01-30T08:15:49.489" v="1262" actId="2696"/>
        <pc:sldMkLst>
          <pc:docMk/>
          <pc:sldMk cId="4079065523" sldId="349"/>
        </pc:sldMkLst>
      </pc:sldChg>
      <pc:sldChg chg="addSp delSp modSp mod">
        <pc:chgData name="Gabriel Jan" userId="a0ef499b-1a09-42b9-b27a-b4d3adb68319" providerId="ADAL" clId="{F513FD92-67D9-4145-9795-651706E26088}" dt="2021-01-30T08:37:28.112" v="1476" actId="20577"/>
        <pc:sldMkLst>
          <pc:docMk/>
          <pc:sldMk cId="1269035830" sldId="350"/>
        </pc:sldMkLst>
        <pc:spChg chg="add mod">
          <ac:chgData name="Gabriel Jan" userId="a0ef499b-1a09-42b9-b27a-b4d3adb68319" providerId="ADAL" clId="{F513FD92-67D9-4145-9795-651706E26088}" dt="2021-01-30T08:37:28.112" v="1476" actId="20577"/>
          <ac:spMkLst>
            <pc:docMk/>
            <pc:sldMk cId="1269035830" sldId="350"/>
            <ac:spMk id="4" creationId="{2CAEFE97-DFBB-4A47-87ED-CABE8A842161}"/>
          </ac:spMkLst>
        </pc:spChg>
        <pc:spChg chg="mod">
          <ac:chgData name="Gabriel Jan" userId="a0ef499b-1a09-42b9-b27a-b4d3adb68319" providerId="ADAL" clId="{F513FD92-67D9-4145-9795-651706E26088}" dt="2021-01-30T08:14:40.024" v="1255" actId="20577"/>
          <ac:spMkLst>
            <pc:docMk/>
            <pc:sldMk cId="1269035830" sldId="350"/>
            <ac:spMk id="15" creationId="{00000000-0000-0000-0000-000000000000}"/>
          </ac:spMkLst>
        </pc:spChg>
        <pc:picChg chg="del">
          <ac:chgData name="Gabriel Jan" userId="a0ef499b-1a09-42b9-b27a-b4d3adb68319" providerId="ADAL" clId="{F513FD92-67D9-4145-9795-651706E26088}" dt="2021-01-30T08:03:42.972" v="460" actId="21"/>
          <ac:picMkLst>
            <pc:docMk/>
            <pc:sldMk cId="1269035830" sldId="350"/>
            <ac:picMk id="3" creationId="{B037A2AE-B777-45B4-9C48-4D82AEB679A2}"/>
          </ac:picMkLst>
        </pc:picChg>
      </pc:sldChg>
      <pc:sldChg chg="addSp delSp modSp mod delAnim">
        <pc:chgData name="Gabriel Jan" userId="a0ef499b-1a09-42b9-b27a-b4d3adb68319" providerId="ADAL" clId="{F513FD92-67D9-4145-9795-651706E26088}" dt="2021-01-30T08:49:25.074" v="1601" actId="1076"/>
        <pc:sldMkLst>
          <pc:docMk/>
          <pc:sldMk cId="2161826860" sldId="351"/>
        </pc:sldMkLst>
        <pc:spChg chg="del">
          <ac:chgData name="Gabriel Jan" userId="a0ef499b-1a09-42b9-b27a-b4d3adb68319" providerId="ADAL" clId="{F513FD92-67D9-4145-9795-651706E26088}" dt="2021-01-30T08:48:49.576" v="1599" actId="21"/>
          <ac:spMkLst>
            <pc:docMk/>
            <pc:sldMk cId="2161826860" sldId="351"/>
            <ac:spMk id="3" creationId="{00000000-0000-0000-0000-000000000000}"/>
          </ac:spMkLst>
        </pc:spChg>
        <pc:picChg chg="add mod">
          <ac:chgData name="Gabriel Jan" userId="a0ef499b-1a09-42b9-b27a-b4d3adb68319" providerId="ADAL" clId="{F513FD92-67D9-4145-9795-651706E26088}" dt="2021-01-30T08:49:25.074" v="1601" actId="1076"/>
          <ac:picMkLst>
            <pc:docMk/>
            <pc:sldMk cId="2161826860" sldId="351"/>
            <ac:picMk id="5" creationId="{4029FCD3-D6B2-4954-8D9E-53E98BDE7D56}"/>
          </ac:picMkLst>
        </pc:picChg>
      </pc:sldChg>
      <pc:sldChg chg="addSp delSp modSp mod">
        <pc:chgData name="Gabriel Jan" userId="a0ef499b-1a09-42b9-b27a-b4d3adb68319" providerId="ADAL" clId="{F513FD92-67D9-4145-9795-651706E26088}" dt="2021-01-30T08:52:44.816" v="1606" actId="14100"/>
        <pc:sldMkLst>
          <pc:docMk/>
          <pc:sldMk cId="1335505114" sldId="352"/>
        </pc:sldMkLst>
        <pc:spChg chg="del">
          <ac:chgData name="Gabriel Jan" userId="a0ef499b-1a09-42b9-b27a-b4d3adb68319" providerId="ADAL" clId="{F513FD92-67D9-4145-9795-651706E26088}" dt="2021-01-30T08:51:51.486" v="1602" actId="21"/>
          <ac:spMkLst>
            <pc:docMk/>
            <pc:sldMk cId="1335505114" sldId="352"/>
            <ac:spMk id="4" creationId="{2CAEFE97-DFBB-4A47-87ED-CABE8A842161}"/>
          </ac:spMkLst>
        </pc:spChg>
        <pc:spChg chg="mod">
          <ac:chgData name="Gabriel Jan" userId="a0ef499b-1a09-42b9-b27a-b4d3adb68319" providerId="ADAL" clId="{F513FD92-67D9-4145-9795-651706E26088}" dt="2021-01-30T08:51:57.133" v="1603" actId="20577"/>
          <ac:spMkLst>
            <pc:docMk/>
            <pc:sldMk cId="1335505114" sldId="352"/>
            <ac:spMk id="15" creationId="{00000000-0000-0000-0000-000000000000}"/>
          </ac:spMkLst>
        </pc:spChg>
        <pc:picChg chg="add mod">
          <ac:chgData name="Gabriel Jan" userId="a0ef499b-1a09-42b9-b27a-b4d3adb68319" providerId="ADAL" clId="{F513FD92-67D9-4145-9795-651706E26088}" dt="2021-01-30T08:52:44.816" v="1606" actId="14100"/>
          <ac:picMkLst>
            <pc:docMk/>
            <pc:sldMk cId="1335505114" sldId="352"/>
            <ac:picMk id="5" creationId="{F3655F31-050D-461B-8B1C-6636990C58FE}"/>
          </ac:picMkLst>
        </pc:picChg>
      </pc:sldChg>
      <pc:sldChg chg="addSp delSp modSp mod">
        <pc:chgData name="Gabriel Jan" userId="a0ef499b-1a09-42b9-b27a-b4d3adb68319" providerId="ADAL" clId="{F513FD92-67D9-4145-9795-651706E26088}" dt="2021-01-30T08:56:30.033" v="1619" actId="1076"/>
        <pc:sldMkLst>
          <pc:docMk/>
          <pc:sldMk cId="338533671" sldId="353"/>
        </pc:sldMkLst>
        <pc:spChg chg="del">
          <ac:chgData name="Gabriel Jan" userId="a0ef499b-1a09-42b9-b27a-b4d3adb68319" providerId="ADAL" clId="{F513FD92-67D9-4145-9795-651706E26088}" dt="2021-01-30T08:55:22.341" v="1609" actId="21"/>
          <ac:spMkLst>
            <pc:docMk/>
            <pc:sldMk cId="338533671" sldId="353"/>
            <ac:spMk id="17412" creationId="{00000000-0000-0000-0000-000000000000}"/>
          </ac:spMkLst>
        </pc:spChg>
        <pc:picChg chg="add mod">
          <ac:chgData name="Gabriel Jan" userId="a0ef499b-1a09-42b9-b27a-b4d3adb68319" providerId="ADAL" clId="{F513FD92-67D9-4145-9795-651706E26088}" dt="2021-01-30T08:56:30.033" v="1619" actId="1076"/>
          <ac:picMkLst>
            <pc:docMk/>
            <pc:sldMk cId="338533671" sldId="353"/>
            <ac:picMk id="3" creationId="{CA2080E1-5476-4497-9D00-441004995B89}"/>
          </ac:picMkLst>
        </pc:picChg>
        <pc:picChg chg="add mod">
          <ac:chgData name="Gabriel Jan" userId="a0ef499b-1a09-42b9-b27a-b4d3adb68319" providerId="ADAL" clId="{F513FD92-67D9-4145-9795-651706E26088}" dt="2021-01-30T08:56:21.056" v="1617" actId="1076"/>
          <ac:picMkLst>
            <pc:docMk/>
            <pc:sldMk cId="338533671" sldId="353"/>
            <ac:picMk id="5" creationId="{63F38C7E-8B7C-49FF-A4E8-82E295CEB0FA}"/>
          </ac:picMkLst>
        </pc:picChg>
        <pc:picChg chg="mod">
          <ac:chgData name="Gabriel Jan" userId="a0ef499b-1a09-42b9-b27a-b4d3adb68319" providerId="ADAL" clId="{F513FD92-67D9-4145-9795-651706E26088}" dt="2021-01-30T08:56:25.778" v="1618" actId="1076"/>
          <ac:picMkLst>
            <pc:docMk/>
            <pc:sldMk cId="338533671" sldId="353"/>
            <ac:picMk id="20" creationId="{00000000-0000-0000-0000-000000000000}"/>
          </ac:picMkLst>
        </pc:picChg>
        <pc:picChg chg="del">
          <ac:chgData name="Gabriel Jan" userId="a0ef499b-1a09-42b9-b27a-b4d3adb68319" providerId="ADAL" clId="{F513FD92-67D9-4145-9795-651706E26088}" dt="2021-01-30T08:55:18.149" v="1608" actId="21"/>
          <ac:picMkLst>
            <pc:docMk/>
            <pc:sldMk cId="338533671" sldId="353"/>
            <ac:picMk id="1027" creationId="{93B43853-6E64-47D1-AA72-D6FD938E176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B684C63-067F-4B0C-9326-30A18EBB546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940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F0C8070-2AE6-4191-8A0B-90664687E00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098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3293A-544D-4023-A464-8B89B2F0EA88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9555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3293A-544D-4023-A464-8B89B2F0EA88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351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3293A-544D-4023-A464-8B89B2F0EA88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341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AF11B6-986B-46BD-ABDD-F89784A7ABA2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851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AF11B6-986B-46BD-ABDD-F89784A7ABA2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60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AF11B6-986B-46BD-ABDD-F89784A7ABA2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692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AF11B6-986B-46BD-ABDD-F89784A7ABA2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032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AF11B6-986B-46BD-ABDD-F89784A7ABA2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4585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AF11B6-986B-46BD-ABDD-F89784A7ABA2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9075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AF11B6-986B-46BD-ABDD-F89784A7ABA2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644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AF11B6-986B-46BD-ABDD-F89784A7ABA2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478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F5479-31EF-4D9A-B9AA-0E523BBAF7F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B0ACC-D31A-4E01-A921-1D8775B8C4A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61064-3B84-470D-89D6-A87CF50AC41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9905-5C99-4923-90DF-37A7FBBE311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CE99-B8C9-4435-8B4F-DF5422A91D0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70EE6-6EE8-4BF8-AB1F-C0D7C4879D8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D049-847D-49C3-B3C3-4F359B50DCB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F1C32-1602-4F30-A481-DDC45BE97A6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72877-125E-484A-89F8-4B9BE32FC6F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44EB-A5EE-4EC8-9100-4D77A5B588A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7744-7E3C-41A4-810D-49B69148D48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7C4EE-2EFD-448B-9BFC-D0CDB197C1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43F52-1622-4B01-90BF-7D787D2EE53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C2CBE62-E9F8-4D04-9413-919D2CC1E12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81F7402-1494-214D-9A86-68420BD829A2}"/>
              </a:ext>
            </a:extLst>
          </p:cNvPr>
          <p:cNvSpPr/>
          <p:nvPr/>
        </p:nvSpPr>
        <p:spPr bwMode="auto">
          <a:xfrm>
            <a:off x="0" y="5487615"/>
            <a:ext cx="9144000" cy="461665"/>
          </a:xfrm>
          <a:prstGeom prst="rect">
            <a:avLst/>
          </a:prstGeom>
          <a:solidFill>
            <a:srgbClr val="39B9A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itchFamily="18" charset="2"/>
              <a:buAutoNum type="arabicPeriod" startAt="4"/>
              <a:tabLst/>
            </a:pPr>
            <a:endParaRPr kumimoji="0" lang="nl-BE" sz="2400" b="1" i="0" u="none" strike="noStrike" cap="none" normalizeH="0" baseline="0">
              <a:ln>
                <a:noFill/>
              </a:ln>
              <a:solidFill>
                <a:srgbClr val="D60000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39149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9A8792D-124A-564A-85BF-330866D295ED}"/>
              </a:ext>
            </a:extLst>
          </p:cNvPr>
          <p:cNvSpPr/>
          <p:nvPr/>
        </p:nvSpPr>
        <p:spPr bwMode="auto">
          <a:xfrm>
            <a:off x="0" y="717493"/>
            <a:ext cx="9144000" cy="461665"/>
          </a:xfrm>
          <a:prstGeom prst="rect">
            <a:avLst/>
          </a:prstGeom>
          <a:solidFill>
            <a:srgbClr val="39B9A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nl-BE" sz="2400" b="1" i="0" u="none" strike="noStrike" cap="none" normalizeH="0" baseline="0" dirty="0">
              <a:ln>
                <a:noFill/>
              </a:ln>
              <a:solidFill>
                <a:srgbClr val="020B38"/>
              </a:solidFill>
              <a:effectLst/>
              <a:highlight>
                <a:srgbClr val="39B9A1"/>
              </a:highlight>
              <a:latin typeface="Verdana" pitchFamily="34" charset="0"/>
              <a:cs typeface="Arial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6DFC1F1-E5A1-344A-893E-9C588E834CEB}"/>
              </a:ext>
            </a:extLst>
          </p:cNvPr>
          <p:cNvSpPr txBox="1"/>
          <p:nvPr/>
        </p:nvSpPr>
        <p:spPr>
          <a:xfrm>
            <a:off x="-54260" y="686715"/>
            <a:ext cx="92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013776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99392"/>
            <a:ext cx="4644008" cy="1988284"/>
          </a:xfrm>
          <a:prstGeom prst="rect">
            <a:avLst/>
          </a:prstGeom>
        </p:spPr>
      </p:pic>
      <p:pic>
        <p:nvPicPr>
          <p:cNvPr id="3" name="Picture 2" descr="A picture containing watercraft, outdoor, water, transport&#10;&#10;Description automatically generated">
            <a:extLst>
              <a:ext uri="{FF2B5EF4-FFF2-40B4-BE49-F238E27FC236}">
                <a16:creationId xmlns:a16="http://schemas.microsoft.com/office/drawing/2014/main" id="{CA2080E1-5476-4497-9D00-441004995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5584"/>
            <a:ext cx="3346688" cy="5020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F38C7E-8B7C-49FF-A4E8-82E295CEB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05" y="2783335"/>
            <a:ext cx="5219195" cy="30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3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21"/>
          <p:cNvSpPr txBox="1">
            <a:spLocks noChangeArrowheads="1"/>
          </p:cNvSpPr>
          <p:nvPr/>
        </p:nvSpPr>
        <p:spPr bwMode="auto">
          <a:xfrm>
            <a:off x="-79116" y="2036070"/>
            <a:ext cx="9179794" cy="400110"/>
          </a:xfrm>
          <a:prstGeom prst="rect">
            <a:avLst/>
          </a:prstGeom>
          <a:solidFill>
            <a:srgbClr val="39B9A1"/>
          </a:solidFill>
          <a:ln w="9525">
            <a:solidFill>
              <a:srgbClr val="39B9A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fr-BE" sz="2000" b="0" dirty="0">
                <a:solidFill>
                  <a:schemeClr val="bg1"/>
                </a:solidFill>
                <a:latin typeface="Helvetica 55 Roman" pitchFamily="34" charset="0"/>
              </a:rPr>
              <a:t>MET DANK AAN ONZE SPONSORS</a:t>
            </a:r>
            <a:endParaRPr lang="nl-NL" sz="2000" b="0" dirty="0">
              <a:solidFill>
                <a:schemeClr val="bg1"/>
              </a:solidFill>
              <a:latin typeface="Helvetica 55 Roman" pitchFamily="34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249"/>
            <a:ext cx="4644008" cy="1988284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3B43853-6E64-47D1-AA72-D6FD938E1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" y="3848320"/>
            <a:ext cx="9144000" cy="114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29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39B9A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>
            <a:off x="107504" y="121265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cap="all" dirty="0">
                <a:solidFill>
                  <a:srgbClr val="FFFFFF"/>
                </a:solidFill>
                <a:latin typeface="Arial" charset="0"/>
              </a:rPr>
              <a:t>ONZK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32069" y="470603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nl-BE" sz="2000" b="0" dirty="0">
                <a:solidFill>
                  <a:schemeClr val="bg1"/>
                </a:solidFill>
                <a:latin typeface="Helvetica 55 Roman" pitchFamily="34" charset="0"/>
              </a:rPr>
              <a:t>Prijsuitreiking</a:t>
            </a:r>
            <a:endParaRPr lang="fr-FR" sz="2000" b="0" kern="0" dirty="0">
              <a:solidFill>
                <a:schemeClr val="tx2"/>
              </a:solidFill>
              <a:latin typeface="Helvetica 55 Roman" pitchFamily="34" charset="0"/>
              <a:ea typeface="+mj-ea"/>
              <a:cs typeface="+mj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868144" y="2154336"/>
            <a:ext cx="312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8871" y="6217215"/>
            <a:ext cx="9213762" cy="276999"/>
          </a:xfrm>
          <a:prstGeom prst="rect">
            <a:avLst/>
          </a:prstGeom>
          <a:solidFill>
            <a:srgbClr val="39B9A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Symbol" pitchFamily="18" charset="2"/>
              <a:buNone/>
            </a:pPr>
            <a:r>
              <a:rPr lang="nl-BE" sz="1200" b="0" dirty="0">
                <a:solidFill>
                  <a:schemeClr val="bg1"/>
                </a:solidFill>
                <a:latin typeface="Helvetica 55 Roman" pitchFamily="34" charset="0"/>
              </a:rPr>
              <a:t>Wind en Watersport Vlaanderen| - Presentatie ONZK 2021</a:t>
            </a:r>
            <a:endParaRPr lang="fr-BE" sz="1200" b="0" dirty="0">
              <a:solidFill>
                <a:schemeClr val="bg1"/>
              </a:solidFill>
              <a:latin typeface="Helvetica 55 Roman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37" y="6000005"/>
            <a:ext cx="1786109" cy="764704"/>
          </a:xfrm>
          <a:prstGeom prst="rect">
            <a:avLst/>
          </a:prstGeom>
        </p:spPr>
      </p:pic>
      <p:sp>
        <p:nvSpPr>
          <p:cNvPr id="29698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0044608" y="-30540"/>
            <a:ext cx="4176712" cy="449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sz="2800" dirty="0"/>
              <a:t> </a:t>
            </a:r>
          </a:p>
          <a:p>
            <a:pPr eaLnBrk="1" hangingPunct="1">
              <a:buFontTx/>
              <a:buNone/>
            </a:pPr>
            <a:endParaRPr lang="nl-NL" sz="2800" b="1" dirty="0"/>
          </a:p>
        </p:txBody>
      </p:sp>
      <p:sp>
        <p:nvSpPr>
          <p:cNvPr id="6" name="Rechthoek 5"/>
          <p:cNvSpPr/>
          <p:nvPr/>
        </p:nvSpPr>
        <p:spPr>
          <a:xfrm>
            <a:off x="-4284984" y="2508279"/>
            <a:ext cx="402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+mj-lt"/>
              <a:buAutoNum type="arabicPeriod" startAt="3"/>
            </a:pPr>
            <a:endParaRPr lang="nl-BE" sz="1600" b="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9FCD3-D6B2-4954-8D9E-53E98BDE7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1" y="771996"/>
            <a:ext cx="9144000" cy="60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26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39B9A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>
            <a:off x="107504" y="121265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cap="all" dirty="0">
                <a:solidFill>
                  <a:srgbClr val="FFFFFF"/>
                </a:solidFill>
                <a:latin typeface="Arial" charset="0"/>
              </a:rPr>
              <a:t>ONZK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32069" y="470603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nl-BE" sz="2000" b="0" dirty="0">
                <a:solidFill>
                  <a:schemeClr val="bg1"/>
                </a:solidFill>
                <a:latin typeface="Helvetica 55 Roman" pitchFamily="34" charset="0"/>
              </a:rPr>
              <a:t>Prijsuitreiking</a:t>
            </a:r>
            <a:endParaRPr lang="fr-FR" sz="2000" b="0" kern="0" dirty="0">
              <a:solidFill>
                <a:schemeClr val="tx2"/>
              </a:solidFill>
              <a:latin typeface="Helvetica 55 Roman" pitchFamily="34" charset="0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8871" y="739891"/>
            <a:ext cx="91062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en-US" sz="2800" b="0" dirty="0">
              <a:solidFill>
                <a:srgbClr val="39B9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Feitelijke</a:t>
            </a:r>
            <a:r>
              <a:rPr lang="en-US" sz="2800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vereniging</a:t>
            </a:r>
            <a:r>
              <a:rPr lang="en-US" sz="2800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2800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aantal</a:t>
            </a:r>
            <a:r>
              <a:rPr lang="en-US" sz="2800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Belgische</a:t>
            </a:r>
            <a:r>
              <a:rPr lang="en-US" sz="2800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jachtclubs</a:t>
            </a:r>
            <a:r>
              <a:rPr lang="en-US" sz="2800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WV </a:t>
            </a:r>
            <a:r>
              <a:rPr lang="en-US" sz="2800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Breskens</a:t>
            </a:r>
            <a:r>
              <a:rPr lang="en-US" sz="2800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2800" b="0" dirty="0">
              <a:solidFill>
                <a:srgbClr val="030F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Administratief</a:t>
            </a:r>
            <a:r>
              <a:rPr lang="en-US" sz="2800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sz="2800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logistiek</a:t>
            </a:r>
            <a:r>
              <a:rPr lang="en-US" sz="2800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gesteund</a:t>
            </a:r>
            <a:r>
              <a:rPr lang="en-US" sz="2800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door WWSV.</a:t>
            </a:r>
          </a:p>
          <a:p>
            <a:pPr>
              <a:spcBef>
                <a:spcPts val="0"/>
              </a:spcBef>
            </a:pPr>
            <a:endParaRPr lang="en-US" sz="2800" b="0" dirty="0">
              <a:solidFill>
                <a:srgbClr val="030F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Vrijwilligers</a:t>
            </a:r>
            <a:r>
              <a:rPr lang="en-US" sz="2800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sz="2800" b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0" dirty="0">
              <a:solidFill>
                <a:srgbClr val="030F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 Gabriël, Dirk Sledsens, Brita Van Rossum, Wouter Pernet</a:t>
            </a:r>
          </a:p>
          <a:p>
            <a:pPr>
              <a:spcBef>
                <a:spcPts val="0"/>
              </a:spcBef>
            </a:pPr>
            <a:endParaRPr lang="en-US" sz="2800" b="0" dirty="0">
              <a:solidFill>
                <a:srgbClr val="030F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</a:t>
            </a:r>
            <a:r>
              <a:rPr lang="en-US" sz="2800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informatie</a:t>
            </a:r>
            <a:r>
              <a:rPr lang="en-US" sz="2800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website </a:t>
            </a:r>
            <a:r>
              <a:rPr lang="en-US" sz="4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www.ONZK.be</a:t>
            </a:r>
          </a:p>
          <a:p>
            <a:pPr>
              <a:spcBef>
                <a:spcPts val="0"/>
              </a:spcBef>
            </a:pPr>
            <a:endParaRPr lang="fr-BE" dirty="0">
              <a:solidFill>
                <a:srgbClr val="39B9A1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dirty="0">
              <a:solidFill>
                <a:srgbClr val="3527E9"/>
              </a:solidFill>
              <a:latin typeface="Helvetica 55 Roman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868144" y="2154336"/>
            <a:ext cx="312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8871" y="6217215"/>
            <a:ext cx="9213762" cy="276999"/>
          </a:xfrm>
          <a:prstGeom prst="rect">
            <a:avLst/>
          </a:prstGeom>
          <a:solidFill>
            <a:srgbClr val="39B9A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Symbol" pitchFamily="18" charset="2"/>
              <a:buNone/>
            </a:pPr>
            <a:r>
              <a:rPr lang="nl-BE" sz="1200" b="0" dirty="0">
                <a:solidFill>
                  <a:schemeClr val="bg1"/>
                </a:solidFill>
                <a:latin typeface="Helvetica 55 Roman" pitchFamily="34" charset="0"/>
              </a:rPr>
              <a:t>Wind en Watersport Vlaanderen| - Presentatie ONZK 2021</a:t>
            </a:r>
            <a:endParaRPr lang="fr-BE" sz="1200" b="0" dirty="0">
              <a:solidFill>
                <a:schemeClr val="bg1"/>
              </a:solidFill>
              <a:latin typeface="Helvetica 55 Roman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37" y="6000005"/>
            <a:ext cx="1786109" cy="764704"/>
          </a:xfrm>
          <a:prstGeom prst="rect">
            <a:avLst/>
          </a:prstGeom>
        </p:spPr>
      </p:pic>
      <p:sp>
        <p:nvSpPr>
          <p:cNvPr id="29698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0044608" y="-30540"/>
            <a:ext cx="4176712" cy="449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sz="2800" dirty="0"/>
              <a:t> </a:t>
            </a:r>
          </a:p>
          <a:p>
            <a:pPr eaLnBrk="1" hangingPunct="1">
              <a:buFontTx/>
              <a:buNone/>
            </a:pPr>
            <a:endParaRPr lang="nl-NL" sz="2800" b="1" dirty="0"/>
          </a:p>
        </p:txBody>
      </p:sp>
      <p:sp>
        <p:nvSpPr>
          <p:cNvPr id="6" name="Rechthoek 5"/>
          <p:cNvSpPr/>
          <p:nvPr/>
        </p:nvSpPr>
        <p:spPr>
          <a:xfrm>
            <a:off x="-4284984" y="2508279"/>
            <a:ext cx="402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+mj-lt"/>
              <a:buAutoNum type="arabicPeriod" startAt="3"/>
            </a:pPr>
            <a:endParaRPr lang="nl-BE" sz="16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39B9A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15" name="Rechthoek 14"/>
          <p:cNvSpPr/>
          <p:nvPr/>
        </p:nvSpPr>
        <p:spPr>
          <a:xfrm>
            <a:off x="107504" y="121265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cap="all" dirty="0">
                <a:solidFill>
                  <a:srgbClr val="FFFFFF"/>
                </a:solidFill>
                <a:latin typeface="Arial" charset="0"/>
              </a:rPr>
              <a:t>Betrachtingen </a:t>
            </a:r>
            <a:r>
              <a:rPr lang="nl-BE" cap="all" dirty="0" err="1">
                <a:solidFill>
                  <a:srgbClr val="FFFFFF"/>
                </a:solidFill>
                <a:latin typeface="Arial" charset="0"/>
              </a:rPr>
              <a:t>onzk</a:t>
            </a:r>
            <a:endParaRPr lang="nl-BE" cap="all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32069" y="470603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nl-BE" sz="2000" b="0" dirty="0">
                <a:solidFill>
                  <a:schemeClr val="bg1"/>
                </a:solidFill>
                <a:latin typeface="Helvetica 55 Roman" pitchFamily="34" charset="0"/>
              </a:rPr>
              <a:t>Prijsuitreiking</a:t>
            </a:r>
            <a:endParaRPr lang="fr-FR" sz="2000" b="0" kern="0" dirty="0">
              <a:solidFill>
                <a:schemeClr val="tx2"/>
              </a:solidFill>
              <a:latin typeface="Helvetica 55 Roman" pitchFamily="34" charset="0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2776" y="973056"/>
            <a:ext cx="8681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Inrichten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serie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goede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leuke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wedstrijden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zeer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toegankelijk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aantrekkelijk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zowel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beginnende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wedstrijdzeiler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doorwinterde</a:t>
            </a:r>
            <a:r>
              <a:rPr lang="fr-FR" sz="28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topzeilers</a:t>
            </a:r>
            <a:r>
              <a:rPr lang="fr-FR" sz="2800" b="0" dirty="0">
                <a:solidFill>
                  <a:srgbClr val="39B9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>
              <a:spcBef>
                <a:spcPts val="0"/>
              </a:spcBef>
            </a:pPr>
            <a:endParaRPr lang="fr-BE" dirty="0">
              <a:solidFill>
                <a:srgbClr val="39B9A1"/>
              </a:solidFill>
              <a:latin typeface="Helvetica 55 Roman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868144" y="2154336"/>
            <a:ext cx="312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8871" y="6217215"/>
            <a:ext cx="9213762" cy="276999"/>
          </a:xfrm>
          <a:prstGeom prst="rect">
            <a:avLst/>
          </a:prstGeom>
          <a:solidFill>
            <a:srgbClr val="39B9A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Symbol" pitchFamily="18" charset="2"/>
              <a:buNone/>
            </a:pPr>
            <a:r>
              <a:rPr lang="nl-NL" sz="1200" b="0" dirty="0">
                <a:solidFill>
                  <a:schemeClr val="bg1"/>
                </a:solidFill>
                <a:latin typeface="Helvetica 55 Roman" pitchFamily="34" charset="0"/>
              </a:rPr>
              <a:t>Wind en Watersport Vlaanderen| - Presentatie ONZK 2021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37" y="6000005"/>
            <a:ext cx="1786109" cy="764704"/>
          </a:xfrm>
          <a:prstGeom prst="rect">
            <a:avLst/>
          </a:prstGeom>
        </p:spPr>
      </p:pic>
      <p:sp>
        <p:nvSpPr>
          <p:cNvPr id="29698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0044608" y="-30540"/>
            <a:ext cx="4176712" cy="449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sz="2800" dirty="0"/>
              <a:t> </a:t>
            </a:r>
          </a:p>
          <a:p>
            <a:pPr eaLnBrk="1" hangingPunct="1">
              <a:buFontTx/>
              <a:buNone/>
            </a:pPr>
            <a:endParaRPr lang="nl-NL" sz="2800" b="1" dirty="0"/>
          </a:p>
        </p:txBody>
      </p:sp>
      <p:sp>
        <p:nvSpPr>
          <p:cNvPr id="6" name="Rechthoek 5"/>
          <p:cNvSpPr/>
          <p:nvPr/>
        </p:nvSpPr>
        <p:spPr>
          <a:xfrm>
            <a:off x="-4284984" y="2508279"/>
            <a:ext cx="402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+mj-lt"/>
              <a:buAutoNum type="arabicPeriod" startAt="3"/>
            </a:pPr>
            <a:endParaRPr lang="nl-BE" sz="1600" b="0" dirty="0">
              <a:solidFill>
                <a:srgbClr val="00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CE43855-FC5B-234D-9DC9-B0A6205CF094}"/>
              </a:ext>
            </a:extLst>
          </p:cNvPr>
          <p:cNvSpPr txBox="1"/>
          <p:nvPr/>
        </p:nvSpPr>
        <p:spPr>
          <a:xfrm>
            <a:off x="488960" y="2813211"/>
            <a:ext cx="8415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lage inschrijfgelden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flexibiliteit: keuze uit 13 wedstrijd dagen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Deelname aan 5 dagen </a:t>
            </a:r>
            <a:r>
              <a:rPr lang="nl-BE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BE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eindklassement met prijs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vaak deelneemt wordt beloond: beste 7 resultaten tellen.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maken het gezellig. </a:t>
            </a:r>
          </a:p>
          <a:p>
            <a:pPr lvl="1"/>
            <a:r>
              <a:rPr lang="nl-BE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Boten zo veel mogelijk bij elkaar in de haven. Drankje en hapje op einde van de dag op het ponton, of toch dicht bij de boten</a:t>
            </a:r>
            <a:r>
              <a:rPr lang="nl-BE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BE" dirty="0">
              <a:solidFill>
                <a:srgbClr val="03115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>
              <a:solidFill>
                <a:srgbClr val="0311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1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39B9A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15" name="Rechthoek 14"/>
          <p:cNvSpPr/>
          <p:nvPr/>
        </p:nvSpPr>
        <p:spPr>
          <a:xfrm>
            <a:off x="107504" y="121265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cap="all" dirty="0">
                <a:solidFill>
                  <a:srgbClr val="FFFFFF"/>
                </a:solidFill>
                <a:latin typeface="Arial" charset="0"/>
              </a:rPr>
              <a:t>PLUSPUNTEN VAN HET ONZK-CIRCUIT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32069" y="470603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nl-BE" sz="2000" b="0" dirty="0">
                <a:solidFill>
                  <a:schemeClr val="bg1"/>
                </a:solidFill>
                <a:latin typeface="Helvetica 55 Roman" pitchFamily="34" charset="0"/>
              </a:rPr>
              <a:t>Prijsuitreiking</a:t>
            </a:r>
            <a:endParaRPr lang="fr-FR" sz="2000" b="0" kern="0" dirty="0">
              <a:solidFill>
                <a:schemeClr val="tx2"/>
              </a:solidFill>
              <a:latin typeface="Helvetica 55 Roman" pitchFamily="34" charset="0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64036" y="4972965"/>
            <a:ext cx="8415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3200" dirty="0">
                <a:solidFill>
                  <a:srgbClr val="39B9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ONZK </a:t>
            </a:r>
            <a:r>
              <a:rPr lang="fr-FR" sz="3200" dirty="0" err="1">
                <a:solidFill>
                  <a:srgbClr val="39B9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wedstrijd</a:t>
            </a:r>
            <a:r>
              <a:rPr lang="fr-FR" sz="3200" dirty="0">
                <a:solidFill>
                  <a:srgbClr val="39B9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39B9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dagen</a:t>
            </a:r>
            <a:r>
              <a:rPr lang="fr-FR" sz="3200" dirty="0">
                <a:solidFill>
                  <a:srgbClr val="39B9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3200" dirty="0" err="1">
                <a:solidFill>
                  <a:srgbClr val="39B9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fijn</a:t>
            </a:r>
            <a:r>
              <a:rPr lang="fr-FR" sz="3200" dirty="0">
                <a:solidFill>
                  <a:srgbClr val="39B9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39B9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zeilen</a:t>
            </a:r>
            <a:r>
              <a:rPr lang="fr-FR" sz="3200" dirty="0">
                <a:solidFill>
                  <a:srgbClr val="39B9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39B9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fr-FR" sz="3200" dirty="0">
                <a:solidFill>
                  <a:srgbClr val="39B9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39B9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iedereen</a:t>
            </a:r>
            <a:endParaRPr lang="fr-BE" sz="3200" dirty="0">
              <a:solidFill>
                <a:srgbClr val="39B9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868144" y="2154336"/>
            <a:ext cx="312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8871" y="6217215"/>
            <a:ext cx="9213762" cy="276999"/>
          </a:xfrm>
          <a:prstGeom prst="rect">
            <a:avLst/>
          </a:prstGeom>
          <a:solidFill>
            <a:srgbClr val="39B9A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Symbol" pitchFamily="18" charset="2"/>
              <a:buNone/>
            </a:pPr>
            <a:r>
              <a:rPr lang="nl-NL" sz="1200" b="0" dirty="0">
                <a:solidFill>
                  <a:schemeClr val="bg1"/>
                </a:solidFill>
                <a:latin typeface="Helvetica 55 Roman" pitchFamily="34" charset="0"/>
              </a:rPr>
              <a:t>Wind en Watersport Vlaanderen| - Presentatie ONZK 2021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37" y="6000005"/>
            <a:ext cx="1786109" cy="764704"/>
          </a:xfrm>
          <a:prstGeom prst="rect">
            <a:avLst/>
          </a:prstGeom>
        </p:spPr>
      </p:pic>
      <p:sp>
        <p:nvSpPr>
          <p:cNvPr id="29698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0044608" y="-30540"/>
            <a:ext cx="4176712" cy="449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sz="2800" dirty="0"/>
              <a:t> </a:t>
            </a:r>
          </a:p>
          <a:p>
            <a:pPr eaLnBrk="1" hangingPunct="1">
              <a:buFontTx/>
              <a:buNone/>
            </a:pPr>
            <a:endParaRPr lang="nl-NL" sz="2800" b="1" dirty="0"/>
          </a:p>
        </p:txBody>
      </p:sp>
      <p:sp>
        <p:nvSpPr>
          <p:cNvPr id="6" name="Rechthoek 5"/>
          <p:cNvSpPr/>
          <p:nvPr/>
        </p:nvSpPr>
        <p:spPr>
          <a:xfrm>
            <a:off x="-4284984" y="2508279"/>
            <a:ext cx="402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+mj-lt"/>
              <a:buAutoNum type="arabicPeriod" startAt="3"/>
            </a:pPr>
            <a:endParaRPr lang="nl-BE" sz="1600" b="0" dirty="0">
              <a:solidFill>
                <a:srgbClr val="00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CE43855-FC5B-234D-9DC9-B0A6205CF094}"/>
              </a:ext>
            </a:extLst>
          </p:cNvPr>
          <p:cNvSpPr txBox="1"/>
          <p:nvPr/>
        </p:nvSpPr>
        <p:spPr>
          <a:xfrm>
            <a:off x="234562" y="826433"/>
            <a:ext cx="8998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Mooi wedstrijdwater: Noordzee en Zeeschelde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Makkelijk bereikbare Jachthavens; kleine verplaatsingen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Meestal week gratis ligplaats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Heel wat jachten in de regio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Heel wat wedstrijdzeilers van instappers tot ervaren topzeilers.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Races voor iedereen</a:t>
            </a:r>
            <a:r>
              <a:rPr lang="nl-BE" sz="3200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CR en IRC</a:t>
            </a:r>
            <a:r>
              <a:rPr lang="nl-BE" sz="2800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nl-BE" sz="2800" b="0" dirty="0" err="1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Coastals</a:t>
            </a:r>
            <a:r>
              <a:rPr lang="nl-BE" sz="2800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long distance, up-down</a:t>
            </a:r>
          </a:p>
          <a:p>
            <a:pPr lvl="1"/>
            <a:r>
              <a:rPr lang="nl-BE" sz="2800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Ook </a:t>
            </a:r>
            <a:r>
              <a:rPr lang="nl-BE" sz="2800" b="0" dirty="0" err="1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nl-BE" sz="2800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nl-BE" sz="2800" b="0" dirty="0" err="1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handed</a:t>
            </a:r>
            <a:r>
              <a:rPr lang="nl-BE" sz="2800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klassement.</a:t>
            </a:r>
          </a:p>
        </p:txBody>
      </p:sp>
    </p:spTree>
    <p:extLst>
      <p:ext uri="{BB962C8B-B14F-4D97-AF65-F5344CB8AC3E}">
        <p14:creationId xmlns:p14="http://schemas.microsoft.com/office/powerpoint/2010/main" val="283181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39B9A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15" name="Rechthoek 14"/>
          <p:cNvSpPr/>
          <p:nvPr/>
        </p:nvSpPr>
        <p:spPr>
          <a:xfrm>
            <a:off x="107504" y="121265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cap="all" dirty="0">
                <a:solidFill>
                  <a:srgbClr val="FFFFFF"/>
                </a:solidFill>
                <a:latin typeface="Arial" charset="0"/>
              </a:rPr>
              <a:t>ONZK 2021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32069" y="470603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nl-BE" sz="2000" b="0" dirty="0">
                <a:solidFill>
                  <a:schemeClr val="bg1"/>
                </a:solidFill>
                <a:latin typeface="Helvetica 55 Roman" pitchFamily="34" charset="0"/>
              </a:rPr>
              <a:t>Prijsuitreiking</a:t>
            </a:r>
            <a:endParaRPr lang="fr-FR" sz="2000" b="0" kern="0" dirty="0">
              <a:solidFill>
                <a:schemeClr val="tx2"/>
              </a:solidFill>
              <a:latin typeface="Helvetica 55 Roman" pitchFamily="34" charset="0"/>
              <a:ea typeface="+mj-ea"/>
              <a:cs typeface="+mj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868144" y="2154336"/>
            <a:ext cx="312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8871" y="6217215"/>
            <a:ext cx="9213762" cy="276999"/>
          </a:xfrm>
          <a:prstGeom prst="rect">
            <a:avLst/>
          </a:prstGeom>
          <a:solidFill>
            <a:srgbClr val="39B9A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Symbol" pitchFamily="18" charset="2"/>
              <a:buNone/>
            </a:pPr>
            <a:r>
              <a:rPr lang="nl-NL" sz="1200" b="0" dirty="0">
                <a:solidFill>
                  <a:schemeClr val="bg1"/>
                </a:solidFill>
                <a:latin typeface="Helvetica 55 Roman" pitchFamily="34" charset="0"/>
              </a:rPr>
              <a:t>Wind en Watersport Vlaanderen| - Presentatie ONZK 2021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37" y="6000005"/>
            <a:ext cx="1786109" cy="764704"/>
          </a:xfrm>
          <a:prstGeom prst="rect">
            <a:avLst/>
          </a:prstGeom>
        </p:spPr>
      </p:pic>
      <p:sp>
        <p:nvSpPr>
          <p:cNvPr id="29698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0044608" y="-30540"/>
            <a:ext cx="4176712" cy="449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sz="2800" dirty="0"/>
              <a:t> </a:t>
            </a:r>
          </a:p>
          <a:p>
            <a:pPr eaLnBrk="1" hangingPunct="1">
              <a:buFontTx/>
              <a:buNone/>
            </a:pPr>
            <a:endParaRPr lang="nl-NL" sz="2800" b="1" dirty="0"/>
          </a:p>
        </p:txBody>
      </p:sp>
      <p:sp>
        <p:nvSpPr>
          <p:cNvPr id="6" name="Rechthoek 5"/>
          <p:cNvSpPr/>
          <p:nvPr/>
        </p:nvSpPr>
        <p:spPr>
          <a:xfrm>
            <a:off x="-4284984" y="2508279"/>
            <a:ext cx="402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+mj-lt"/>
              <a:buAutoNum type="arabicPeriod" startAt="3"/>
            </a:pPr>
            <a:endParaRPr lang="nl-BE" sz="1600" b="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55F31-050D-461B-8B1C-6636990C5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" y="794321"/>
            <a:ext cx="9036496" cy="52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0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39B9A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15" name="Rechthoek 14"/>
          <p:cNvSpPr/>
          <p:nvPr/>
        </p:nvSpPr>
        <p:spPr>
          <a:xfrm>
            <a:off x="107504" y="121265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cap="all" dirty="0">
                <a:solidFill>
                  <a:srgbClr val="FFFFFF"/>
                </a:solidFill>
                <a:latin typeface="Arial" charset="0"/>
              </a:rPr>
              <a:t>ONZK kalender 2021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32069" y="470603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nl-BE" sz="2000" b="0" dirty="0">
                <a:solidFill>
                  <a:schemeClr val="bg1"/>
                </a:solidFill>
                <a:latin typeface="Helvetica 55 Roman" pitchFamily="34" charset="0"/>
              </a:rPr>
              <a:t>Prijsuitreiking</a:t>
            </a:r>
            <a:endParaRPr lang="fr-FR" sz="2000" b="0" kern="0" dirty="0">
              <a:solidFill>
                <a:schemeClr val="tx2"/>
              </a:solidFill>
              <a:latin typeface="Helvetica 55 Roman" pitchFamily="34" charset="0"/>
              <a:ea typeface="+mj-ea"/>
              <a:cs typeface="+mj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868144" y="2154336"/>
            <a:ext cx="312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8871" y="6217215"/>
            <a:ext cx="9213762" cy="276999"/>
          </a:xfrm>
          <a:prstGeom prst="rect">
            <a:avLst/>
          </a:prstGeom>
          <a:solidFill>
            <a:srgbClr val="39B9A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Symbol" pitchFamily="18" charset="2"/>
              <a:buNone/>
            </a:pPr>
            <a:r>
              <a:rPr lang="nl-NL" sz="1200" b="0" dirty="0">
                <a:solidFill>
                  <a:schemeClr val="bg1"/>
                </a:solidFill>
                <a:latin typeface="Helvetica 55 Roman" pitchFamily="34" charset="0"/>
              </a:rPr>
              <a:t>Wind en Watersport Vlaanderen| - Presentatie ONZK 2021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37" y="6000005"/>
            <a:ext cx="1786109" cy="764704"/>
          </a:xfrm>
          <a:prstGeom prst="rect">
            <a:avLst/>
          </a:prstGeom>
        </p:spPr>
      </p:pic>
      <p:sp>
        <p:nvSpPr>
          <p:cNvPr id="29698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0044608" y="-30540"/>
            <a:ext cx="4176712" cy="449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sz="2800" dirty="0"/>
              <a:t> </a:t>
            </a:r>
          </a:p>
          <a:p>
            <a:pPr eaLnBrk="1" hangingPunct="1">
              <a:buFontTx/>
              <a:buNone/>
            </a:pPr>
            <a:endParaRPr lang="nl-NL" sz="2800" b="1" dirty="0"/>
          </a:p>
        </p:txBody>
      </p:sp>
      <p:sp>
        <p:nvSpPr>
          <p:cNvPr id="6" name="Rechthoek 5"/>
          <p:cNvSpPr/>
          <p:nvPr/>
        </p:nvSpPr>
        <p:spPr>
          <a:xfrm>
            <a:off x="-4284984" y="2508279"/>
            <a:ext cx="402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+mj-lt"/>
              <a:buAutoNum type="arabicPeriod" startAt="3"/>
            </a:pPr>
            <a:endParaRPr lang="nl-BE" sz="1600" b="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7A2AE-B777-45B4-9C48-4D82AEB67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4321"/>
            <a:ext cx="9195214" cy="47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-36512" y="332656"/>
            <a:ext cx="9216306" cy="0"/>
          </a:xfrm>
          <a:prstGeom prst="line">
            <a:avLst/>
          </a:prstGeom>
          <a:noFill/>
          <a:ln w="508000">
            <a:solidFill>
              <a:srgbClr val="39B9A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15" name="Rechthoek 14"/>
          <p:cNvSpPr/>
          <p:nvPr/>
        </p:nvSpPr>
        <p:spPr>
          <a:xfrm>
            <a:off x="107504" y="121265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cap="all" dirty="0">
                <a:solidFill>
                  <a:srgbClr val="FFFFFF"/>
                </a:solidFill>
                <a:latin typeface="Arial" charset="0"/>
              </a:rPr>
              <a:t>ONZK 2021 – goed om weten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32069" y="470603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nl-BE" sz="2000" b="0" dirty="0">
                <a:solidFill>
                  <a:schemeClr val="bg1"/>
                </a:solidFill>
                <a:latin typeface="Helvetica 55 Roman" pitchFamily="34" charset="0"/>
              </a:rPr>
              <a:t>Prijsuitreiking</a:t>
            </a:r>
            <a:endParaRPr lang="fr-FR" sz="2000" b="0" kern="0" dirty="0">
              <a:solidFill>
                <a:schemeClr val="tx2"/>
              </a:solidFill>
              <a:latin typeface="Helvetica 55 Roman" pitchFamily="34" charset="0"/>
              <a:ea typeface="+mj-ea"/>
              <a:cs typeface="+mj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868144" y="2154336"/>
            <a:ext cx="312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8871" y="6217215"/>
            <a:ext cx="9213762" cy="276999"/>
          </a:xfrm>
          <a:prstGeom prst="rect">
            <a:avLst/>
          </a:prstGeom>
          <a:solidFill>
            <a:srgbClr val="39B9A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Symbol" pitchFamily="18" charset="2"/>
              <a:buNone/>
            </a:pPr>
            <a:r>
              <a:rPr lang="nl-NL" sz="1200" b="0" dirty="0">
                <a:solidFill>
                  <a:schemeClr val="bg1"/>
                </a:solidFill>
                <a:latin typeface="Helvetica 55 Roman" pitchFamily="34" charset="0"/>
              </a:rPr>
              <a:t>Wind en Watersport Vlaanderen| - Presentatie ONZK 2021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37" y="6000005"/>
            <a:ext cx="1786109" cy="764704"/>
          </a:xfrm>
          <a:prstGeom prst="rect">
            <a:avLst/>
          </a:prstGeom>
        </p:spPr>
      </p:pic>
      <p:sp>
        <p:nvSpPr>
          <p:cNvPr id="29698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0044608" y="-30540"/>
            <a:ext cx="4176712" cy="449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sz="2800" dirty="0"/>
              <a:t> </a:t>
            </a:r>
          </a:p>
          <a:p>
            <a:pPr eaLnBrk="1" hangingPunct="1">
              <a:buFontTx/>
              <a:buNone/>
            </a:pPr>
            <a:endParaRPr lang="nl-NL" sz="2800" b="1" dirty="0"/>
          </a:p>
        </p:txBody>
      </p:sp>
      <p:sp>
        <p:nvSpPr>
          <p:cNvPr id="6" name="Rechthoek 5"/>
          <p:cNvSpPr/>
          <p:nvPr/>
        </p:nvSpPr>
        <p:spPr>
          <a:xfrm>
            <a:off x="-4284984" y="2508279"/>
            <a:ext cx="402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+mj-lt"/>
              <a:buAutoNum type="arabicPeriod" startAt="3"/>
            </a:pPr>
            <a:endParaRPr lang="nl-BE" sz="1600" b="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EFE97-DFBB-4A47-87ED-CABE8A842161}"/>
              </a:ext>
            </a:extLst>
          </p:cNvPr>
          <p:cNvSpPr txBox="1"/>
          <p:nvPr/>
        </p:nvSpPr>
        <p:spPr>
          <a:xfrm>
            <a:off x="400040" y="659429"/>
            <a:ext cx="83432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</a:p>
          <a:p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ONZK plant alle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wedstrijden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Organiserende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club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beslist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uiterlijk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weken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wedstrijd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het door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gaan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aflassing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100%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inschrijfgeld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terug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b="0" dirty="0">
              <a:solidFill>
                <a:srgbClr val="030F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Gezien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pandemie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clinic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zeilen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meten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maart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b="0" dirty="0">
              <a:solidFill>
                <a:srgbClr val="030F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Oostende </a:t>
            </a:r>
            <a:r>
              <a:rPr lang="en-US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Ramsgate</a:t>
            </a:r>
            <a:r>
              <a:rPr lang="en-US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OSR Cat 3 + </a:t>
            </a:r>
            <a:r>
              <a:rPr lang="en-US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reddingvlot</a:t>
            </a:r>
            <a:r>
              <a:rPr lang="en-US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Vergt</a:t>
            </a:r>
            <a:r>
              <a:rPr lang="en-US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ook</a:t>
            </a:r>
            <a:r>
              <a:rPr lang="en-US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</a:t>
            </a:r>
            <a:r>
              <a:rPr lang="en-US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boord</a:t>
            </a:r>
            <a:r>
              <a:rPr lang="en-US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b="0" dirty="0">
              <a:solidFill>
                <a:srgbClr val="030F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handed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separaat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klassement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interessante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webinar</a:t>
            </a:r>
          </a:p>
          <a:p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x 1,5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uur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Red Dolphins. 9, 11 en 16 </a:t>
            </a:r>
            <a:r>
              <a:rPr lang="en-US" b="0" dirty="0" err="1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februari</a:t>
            </a:r>
            <a:r>
              <a:rPr lang="en-US" b="0" dirty="0">
                <a:solidFill>
                  <a:srgbClr val="030F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om 19h00.</a:t>
            </a:r>
          </a:p>
          <a:p>
            <a:endParaRPr lang="en-US" b="0" dirty="0">
              <a:solidFill>
                <a:srgbClr val="030F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Bemanningspool</a:t>
            </a:r>
            <a:r>
              <a:rPr lang="en-US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>
                <a:solidFill>
                  <a:srgbClr val="3527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website. Meer later via Dirk Sledsens.</a:t>
            </a:r>
            <a:endParaRPr lang="en-BE" b="0" dirty="0">
              <a:solidFill>
                <a:srgbClr val="3527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3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-36153" y="260648"/>
            <a:ext cx="9216306" cy="0"/>
          </a:xfrm>
          <a:prstGeom prst="line">
            <a:avLst/>
          </a:prstGeom>
          <a:noFill/>
          <a:ln w="508000">
            <a:solidFill>
              <a:srgbClr val="39B9A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15" name="Rechthoek 14"/>
          <p:cNvSpPr/>
          <p:nvPr/>
        </p:nvSpPr>
        <p:spPr>
          <a:xfrm>
            <a:off x="107504" y="121265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cap="all" dirty="0">
                <a:solidFill>
                  <a:srgbClr val="FFFFFF"/>
                </a:solidFill>
                <a:latin typeface="Arial" charset="0"/>
              </a:rPr>
              <a:t>SAMEN keren we het tij – op naar meer starters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32069" y="470603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nl-BE" sz="2000" b="0" dirty="0">
                <a:solidFill>
                  <a:schemeClr val="bg1"/>
                </a:solidFill>
                <a:latin typeface="Helvetica 55 Roman" pitchFamily="34" charset="0"/>
              </a:rPr>
              <a:t>Prijsuitreiking</a:t>
            </a:r>
            <a:endParaRPr lang="fr-FR" sz="2000" b="0" kern="0" dirty="0">
              <a:solidFill>
                <a:schemeClr val="tx2"/>
              </a:solidFill>
              <a:latin typeface="Helvetica 55 Roman" pitchFamily="34" charset="0"/>
              <a:ea typeface="+mj-ea"/>
              <a:cs typeface="+mj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868144" y="2154336"/>
            <a:ext cx="312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fr-BE" sz="1400" dirty="0">
              <a:solidFill>
                <a:srgbClr val="3527E9"/>
              </a:solidFill>
              <a:latin typeface="Helvetica 55 Roman" pitchFamily="34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8871" y="6217215"/>
            <a:ext cx="9213762" cy="276999"/>
          </a:xfrm>
          <a:prstGeom prst="rect">
            <a:avLst/>
          </a:prstGeom>
          <a:solidFill>
            <a:srgbClr val="39B9A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Symbol" pitchFamily="18" charset="2"/>
              <a:buNone/>
            </a:pPr>
            <a:r>
              <a:rPr lang="nl-NL" sz="1200" b="0" dirty="0">
                <a:solidFill>
                  <a:schemeClr val="bg1"/>
                </a:solidFill>
                <a:latin typeface="Helvetica 55 Roman" pitchFamily="34" charset="0"/>
              </a:rPr>
              <a:t>Wind en Watersport Vlaanderen| - Presentatie ONZK 2021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37" y="6000005"/>
            <a:ext cx="1786109" cy="764704"/>
          </a:xfrm>
          <a:prstGeom prst="rect">
            <a:avLst/>
          </a:prstGeom>
        </p:spPr>
      </p:pic>
      <p:sp>
        <p:nvSpPr>
          <p:cNvPr id="29698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0044608" y="-30540"/>
            <a:ext cx="4176712" cy="449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sz="2800" dirty="0"/>
              <a:t> </a:t>
            </a:r>
          </a:p>
          <a:p>
            <a:pPr eaLnBrk="1" hangingPunct="1">
              <a:buFontTx/>
              <a:buNone/>
            </a:pPr>
            <a:endParaRPr lang="nl-NL" sz="2800" b="1" dirty="0"/>
          </a:p>
        </p:txBody>
      </p:sp>
      <p:sp>
        <p:nvSpPr>
          <p:cNvPr id="6" name="Rechthoek 5"/>
          <p:cNvSpPr/>
          <p:nvPr/>
        </p:nvSpPr>
        <p:spPr>
          <a:xfrm>
            <a:off x="-4284984" y="2508279"/>
            <a:ext cx="402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50000"/>
              </a:spcBef>
              <a:buFont typeface="+mj-lt"/>
              <a:buAutoNum type="arabicPeriod" startAt="3"/>
            </a:pPr>
            <a:endParaRPr lang="nl-BE" sz="1600" b="0" dirty="0">
              <a:solidFill>
                <a:srgbClr val="00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CE43855-FC5B-234D-9DC9-B0A6205CF094}"/>
              </a:ext>
            </a:extLst>
          </p:cNvPr>
          <p:cNvSpPr txBox="1"/>
          <p:nvPr/>
        </p:nvSpPr>
        <p:spPr>
          <a:xfrm>
            <a:off x="265922" y="794321"/>
            <a:ext cx="85786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ONZK organisatie probeert samen met clubs voorgaande waar te maken......maar alles hangt af van de zeilers!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b="0" dirty="0">
              <a:solidFill>
                <a:srgbClr val="0311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COVID-19 - Seizoen 2020 kende slechts 1 ONZK wedstrijd</a:t>
            </a:r>
          </a:p>
          <a:p>
            <a:pPr lvl="1"/>
            <a:r>
              <a:rPr lang="nl-BE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seizoen 2021 vermoedelijk moeilijk.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b="0" dirty="0">
              <a:solidFill>
                <a:srgbClr val="0311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willen absoluut vermijden dat het “Belgische circuit” zou uitdoven door gebrek aan deelnemers</a:t>
            </a:r>
          </a:p>
          <a:p>
            <a:endParaRPr lang="nl-BE" b="0" dirty="0">
              <a:solidFill>
                <a:srgbClr val="0311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0311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Neem deel aan het ONZK! Breek de trend.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b="0" dirty="0">
              <a:solidFill>
                <a:srgbClr val="03115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3999F-953F-4A38-803F-D931E16D3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277" y="3267442"/>
            <a:ext cx="4133446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1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Symbol" pitchFamily="18" charset="2"/>
          <a:buAutoNum type="arabicPeriod" startAt="4"/>
          <a:tabLst/>
          <a:defRPr kumimoji="0" lang="nl-NL" sz="2400" b="1" i="0" u="none" strike="noStrike" cap="none" normalizeH="0" baseline="0" smtClean="0">
            <a:ln>
              <a:noFill/>
            </a:ln>
            <a:solidFill>
              <a:srgbClr val="D6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Symbol" pitchFamily="18" charset="2"/>
          <a:buAutoNum type="arabicPeriod" startAt="4"/>
          <a:tabLst/>
          <a:defRPr kumimoji="0" lang="nl-NL" sz="2400" b="1" i="0" u="none" strike="noStrike" cap="none" normalizeH="0" baseline="0" smtClean="0">
            <a:ln>
              <a:noFill/>
            </a:ln>
            <a:solidFill>
              <a:srgbClr val="D6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18953</TotalTime>
  <Words>470</Words>
  <Application>Microsoft Office PowerPoint</Application>
  <PresentationFormat>Diavoorstelling (4:3)</PresentationFormat>
  <Paragraphs>99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55 Roman</vt:lpstr>
      <vt:lpstr>Symbol</vt:lpstr>
      <vt:lpstr>Verdana</vt:lpstr>
      <vt:lpstr>Wingdings</vt:lpstr>
      <vt:lpstr>default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Vlaamse Yachting Federatie vzw | ONZK Prijsuitreiking 2009 |</dc:title>
  <dc:creator>Dirk Sledsens</dc:creator>
  <cp:lastModifiedBy>Luc Geirnaert</cp:lastModifiedBy>
  <cp:revision>571</cp:revision>
  <cp:lastPrinted>2015-01-29T09:07:29Z</cp:lastPrinted>
  <dcterms:created xsi:type="dcterms:W3CDTF">2009-02-11T09:21:55Z</dcterms:created>
  <dcterms:modified xsi:type="dcterms:W3CDTF">2021-01-30T10:35:59Z</dcterms:modified>
</cp:coreProperties>
</file>