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4" r:id="rId4"/>
    <p:sldId id="265" r:id="rId5"/>
    <p:sldId id="266" r:id="rId6"/>
    <p:sldId id="258" r:id="rId7"/>
    <p:sldId id="268" r:id="rId8"/>
    <p:sldId id="269" r:id="rId9"/>
    <p:sldId id="270" r:id="rId10"/>
    <p:sldId id="271" r:id="rId11"/>
    <p:sldId id="259" r:id="rId12"/>
    <p:sldId id="272" r:id="rId13"/>
    <p:sldId id="273" r:id="rId14"/>
    <p:sldId id="274" r:id="rId15"/>
    <p:sldId id="275" r:id="rId16"/>
    <p:sldId id="260" r:id="rId17"/>
    <p:sldId id="276" r:id="rId18"/>
    <p:sldId id="277" r:id="rId19"/>
    <p:sldId id="278" r:id="rId20"/>
    <p:sldId id="279" r:id="rId21"/>
    <p:sldId id="261" r:id="rId22"/>
    <p:sldId id="280" r:id="rId23"/>
    <p:sldId id="281" r:id="rId24"/>
    <p:sldId id="282" r:id="rId25"/>
    <p:sldId id="283" r:id="rId26"/>
    <p:sldId id="263" r:id="rId27"/>
    <p:sldId id="284" r:id="rId28"/>
    <p:sldId id="285" r:id="rId29"/>
    <p:sldId id="287" r:id="rId30"/>
    <p:sldId id="286" r:id="rId3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3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5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2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0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0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2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13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9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8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6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C4F049F8-87E1-403E-2A50-2F4544BF8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Boat hit with strong waves">
            <a:extLst>
              <a:ext uri="{FF2B5EF4-FFF2-40B4-BE49-F238E27FC236}">
                <a16:creationId xmlns:a16="http://schemas.microsoft.com/office/drawing/2014/main" id="{EDCA398D-BB8B-84DE-FA94-6A77F0A81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D29B6E1-6E86-A1A0-2491-E5B84B3AA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H="1">
            <a:off x="1035555" y="1445436"/>
            <a:ext cx="11191887" cy="5509960"/>
          </a:xfrm>
          <a:custGeom>
            <a:avLst/>
            <a:gdLst>
              <a:gd name="connsiteX0" fmla="*/ 75794 w 11191887"/>
              <a:gd name="connsiteY0" fmla="*/ 5509960 h 5509960"/>
              <a:gd name="connsiteX1" fmla="*/ 11191887 w 11191887"/>
              <a:gd name="connsiteY1" fmla="*/ 5315928 h 5509960"/>
              <a:gd name="connsiteX2" fmla="*/ 5163097 w 11191887"/>
              <a:gd name="connsiteY2" fmla="*/ 753031 h 5509960"/>
              <a:gd name="connsiteX3" fmla="*/ 5078820 w 11191887"/>
              <a:gd name="connsiteY3" fmla="*/ 692507 h 5509960"/>
              <a:gd name="connsiteX4" fmla="*/ 2926071 w 11191887"/>
              <a:gd name="connsiteY4" fmla="*/ 1150 h 5509960"/>
              <a:gd name="connsiteX5" fmla="*/ 2692814 w 11191887"/>
              <a:gd name="connsiteY5" fmla="*/ 2336 h 5509960"/>
              <a:gd name="connsiteX6" fmla="*/ 95718 w 11191887"/>
              <a:gd name="connsiteY6" fmla="*/ 1073885 h 5509960"/>
              <a:gd name="connsiteX7" fmla="*/ 0 w 11191887"/>
              <a:gd name="connsiteY7" fmla="*/ 1167726 h 550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91887" h="5509960">
                <a:moveTo>
                  <a:pt x="75794" y="5509960"/>
                </a:moveTo>
                <a:lnTo>
                  <a:pt x="11191887" y="5315928"/>
                </a:lnTo>
                <a:lnTo>
                  <a:pt x="5163097" y="753031"/>
                </a:lnTo>
                <a:lnTo>
                  <a:pt x="5078820" y="692507"/>
                </a:lnTo>
                <a:cubicBezTo>
                  <a:pt x="4421358" y="245206"/>
                  <a:pt x="3672983" y="19009"/>
                  <a:pt x="2926071" y="1150"/>
                </a:cubicBezTo>
                <a:cubicBezTo>
                  <a:pt x="2848268" y="-711"/>
                  <a:pt x="2770480" y="-310"/>
                  <a:pt x="2692814" y="2336"/>
                </a:cubicBezTo>
                <a:cubicBezTo>
                  <a:pt x="1746244" y="34591"/>
                  <a:pt x="817542" y="400481"/>
                  <a:pt x="95718" y="1073885"/>
                </a:cubicBezTo>
                <a:lnTo>
                  <a:pt x="0" y="1167726"/>
                </a:lnTo>
                <a:close/>
              </a:path>
            </a:pathLst>
          </a:custGeom>
          <a:gradFill>
            <a:gsLst>
              <a:gs pos="23000">
                <a:schemeClr val="bg2">
                  <a:alpha val="68000"/>
                </a:schemeClr>
              </a:gs>
              <a:gs pos="100000">
                <a:schemeClr val="accent1">
                  <a:lumMod val="60000"/>
                  <a:lumOff val="40000"/>
                  <a:alpha val="78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87F62E-329F-D985-1095-768CDB386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2446" y="3092651"/>
            <a:ext cx="5429290" cy="2142559"/>
          </a:xfrm>
        </p:spPr>
        <p:txBody>
          <a:bodyPr>
            <a:normAutofit/>
          </a:bodyPr>
          <a:lstStyle/>
          <a:p>
            <a:pPr algn="r"/>
            <a:r>
              <a:rPr lang="nl-NL" sz="4800" dirty="0"/>
              <a:t>Belgian Sailing </a:t>
            </a:r>
            <a:r>
              <a:rPr lang="nl-NL" sz="4800" dirty="0" err="1"/>
              <a:t>Awards</a:t>
            </a:r>
            <a:r>
              <a:rPr lang="nl-NL" sz="4800" dirty="0"/>
              <a:t> 2022</a:t>
            </a:r>
            <a:endParaRPr lang="nl-BE" sz="48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7CE2EE3-5F0E-2FF9-29C4-A8F537CB2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9817" y="5409639"/>
            <a:ext cx="5481920" cy="908807"/>
          </a:xfrm>
        </p:spPr>
        <p:txBody>
          <a:bodyPr>
            <a:normAutofit/>
          </a:bodyPr>
          <a:lstStyle/>
          <a:p>
            <a:pPr algn="r"/>
            <a:r>
              <a:rPr lang="nl-NL"/>
              <a:t>Discover the candidates!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382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597568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Man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William De Smet – ILCA 7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Second </a:t>
            </a:r>
            <a:r>
              <a:rPr lang="nl-NL" sz="3600" dirty="0" err="1">
                <a:solidFill>
                  <a:srgbClr val="0070C0"/>
                </a:solidFill>
              </a:rPr>
              <a:t>place</a:t>
            </a:r>
            <a:r>
              <a:rPr lang="nl-NL" sz="3600" dirty="0">
                <a:solidFill>
                  <a:srgbClr val="0070C0"/>
                </a:solidFill>
              </a:rPr>
              <a:t> ranking World Sailing 2022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15th European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2022 </a:t>
            </a:r>
            <a:r>
              <a:rPr lang="nl-NL" sz="3600" dirty="0" err="1">
                <a:solidFill>
                  <a:srgbClr val="0070C0"/>
                </a:solidFill>
              </a:rPr>
              <a:t>Hyères</a:t>
            </a:r>
            <a:r>
              <a:rPr lang="nl-NL" sz="3600" dirty="0">
                <a:solidFill>
                  <a:srgbClr val="0070C0"/>
                </a:solidFill>
              </a:rPr>
              <a:t> France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24th World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Mexico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5th Kieler </a:t>
            </a:r>
            <a:r>
              <a:rPr lang="nl-NL" sz="3600" dirty="0" err="1">
                <a:solidFill>
                  <a:srgbClr val="0070C0"/>
                </a:solidFill>
              </a:rPr>
              <a:t>Woche</a:t>
            </a:r>
            <a:r>
              <a:rPr lang="nl-NL" sz="3600" dirty="0">
                <a:solidFill>
                  <a:srgbClr val="0070C0"/>
                </a:solidFill>
              </a:rPr>
              <a:t> 2022 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3000" y="2139696"/>
            <a:ext cx="4711540" cy="35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80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Team</a:t>
            </a:r>
          </a:p>
          <a:p>
            <a:pPr marL="0" indent="0" algn="ctr">
              <a:buNone/>
            </a:pPr>
            <a:endParaRPr lang="nl-NL" sz="3600" b="1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Team </a:t>
            </a:r>
            <a:r>
              <a:rPr lang="nl-NL" sz="3600" dirty="0" err="1">
                <a:solidFill>
                  <a:srgbClr val="0070C0"/>
                </a:solidFill>
              </a:rPr>
              <a:t>Moana</a:t>
            </a:r>
            <a:r>
              <a:rPr lang="nl-NL" sz="3600" dirty="0">
                <a:solidFill>
                  <a:srgbClr val="0070C0"/>
                </a:solidFill>
              </a:rPr>
              <a:t> – </a:t>
            </a:r>
            <a:r>
              <a:rPr lang="nl-NL" sz="3600" dirty="0" err="1">
                <a:solidFill>
                  <a:srgbClr val="0070C0"/>
                </a:solidFill>
              </a:rPr>
              <a:t>Keelboats</a:t>
            </a:r>
            <a:r>
              <a:rPr lang="nl-NL" sz="3600" dirty="0">
                <a:solidFill>
                  <a:srgbClr val="0070C0"/>
                </a:solidFill>
              </a:rPr>
              <a:t> IRC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Sea Jou 2 – J80 class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Loïc Schoonooghe – Emiel Van Daele - Cadet</a:t>
            </a: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Isaura</a:t>
            </a:r>
            <a:r>
              <a:rPr lang="nl-NL" sz="3600" dirty="0">
                <a:solidFill>
                  <a:srgbClr val="0070C0"/>
                </a:solidFill>
              </a:rPr>
              <a:t> Maenhaut – Anouk Geurts – 49FX </a:t>
            </a:r>
            <a:endParaRPr lang="nl-BE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F13F19A-B711-FB79-0D05-1BF341F12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00" y="923691"/>
            <a:ext cx="1818967" cy="8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37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Team 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Team </a:t>
            </a:r>
            <a:r>
              <a:rPr lang="nl-NL" sz="8000" b="1" dirty="0" err="1">
                <a:solidFill>
                  <a:srgbClr val="FFC000"/>
                </a:solidFill>
              </a:rPr>
              <a:t>Moana</a:t>
            </a:r>
            <a:r>
              <a:rPr lang="nl-NL" sz="8000" b="1" dirty="0">
                <a:solidFill>
                  <a:srgbClr val="FFC000"/>
                </a:solidFill>
              </a:rPr>
              <a:t> – </a:t>
            </a:r>
            <a:r>
              <a:rPr lang="nl-NL" sz="8000" b="1" dirty="0" err="1">
                <a:solidFill>
                  <a:srgbClr val="FFC000"/>
                </a:solidFill>
              </a:rPr>
              <a:t>Keelboat</a:t>
            </a:r>
            <a:r>
              <a:rPr lang="nl-NL" sz="8000" b="1" dirty="0">
                <a:solidFill>
                  <a:srgbClr val="FFC000"/>
                </a:solidFill>
              </a:rPr>
              <a:t> IRC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Winner </a:t>
            </a:r>
            <a:r>
              <a:rPr lang="nl-NL" sz="3600" dirty="0" err="1">
                <a:solidFill>
                  <a:srgbClr val="0070C0"/>
                </a:solidFill>
              </a:rPr>
              <a:t>Cowes</a:t>
            </a:r>
            <a:r>
              <a:rPr lang="nl-NL" sz="3600" dirty="0">
                <a:solidFill>
                  <a:srgbClr val="0070C0"/>
                </a:solidFill>
              </a:rPr>
              <a:t> Week 2022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Overall Winner European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IRC 2022 Breskens Holland 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669" y="2147070"/>
            <a:ext cx="6586483" cy="34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56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Team 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Sea Jou 2 – J80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3th </a:t>
            </a:r>
            <a:r>
              <a:rPr lang="nl-NL" sz="3600" dirty="0" err="1">
                <a:solidFill>
                  <a:srgbClr val="0070C0"/>
                </a:solidFill>
              </a:rPr>
              <a:t>place</a:t>
            </a:r>
            <a:r>
              <a:rPr lang="nl-NL" sz="3600" dirty="0">
                <a:solidFill>
                  <a:srgbClr val="0070C0"/>
                </a:solidFill>
              </a:rPr>
              <a:t> World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J80 Amateur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2th </a:t>
            </a:r>
            <a:r>
              <a:rPr lang="nl-NL" sz="3600" dirty="0" err="1">
                <a:solidFill>
                  <a:srgbClr val="0070C0"/>
                </a:solidFill>
              </a:rPr>
              <a:t>place</a:t>
            </a:r>
            <a:r>
              <a:rPr lang="nl-NL" sz="3600" dirty="0">
                <a:solidFill>
                  <a:srgbClr val="0070C0"/>
                </a:solidFill>
              </a:rPr>
              <a:t> ONK J80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Belgian </a:t>
            </a:r>
            <a:r>
              <a:rPr lang="nl-NL" sz="3600" dirty="0" err="1">
                <a:solidFill>
                  <a:srgbClr val="0070C0"/>
                </a:solidFill>
              </a:rPr>
              <a:t>Champion</a:t>
            </a:r>
            <a:r>
              <a:rPr lang="nl-NL" sz="3600" dirty="0">
                <a:solidFill>
                  <a:srgbClr val="0070C0"/>
                </a:solidFill>
              </a:rPr>
              <a:t> J80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Silver </a:t>
            </a:r>
            <a:r>
              <a:rPr lang="nl-NL" sz="3600" dirty="0" err="1">
                <a:solidFill>
                  <a:srgbClr val="0070C0"/>
                </a:solidFill>
              </a:rPr>
              <a:t>Flanders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Trophy</a:t>
            </a:r>
            <a:r>
              <a:rPr lang="nl-NL" sz="3600" dirty="0">
                <a:solidFill>
                  <a:srgbClr val="0070C0"/>
                </a:solidFill>
              </a:rPr>
              <a:t> 2022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608" y="2147070"/>
            <a:ext cx="5595544" cy="41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60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90" y="2139696"/>
            <a:ext cx="4542698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Team 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Loïc Schoonooghe – Emiel Van Daele – Cadet Class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Belgian </a:t>
            </a:r>
            <a:r>
              <a:rPr lang="nl-NL" sz="3600" dirty="0" err="1">
                <a:solidFill>
                  <a:srgbClr val="0070C0"/>
                </a:solidFill>
              </a:rPr>
              <a:t>Champion</a:t>
            </a:r>
            <a:r>
              <a:rPr lang="nl-NL" sz="3600" dirty="0">
                <a:solidFill>
                  <a:srgbClr val="0070C0"/>
                </a:solidFill>
              </a:rPr>
              <a:t> Cadet 2022 – Nieuwpoort 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Dutch </a:t>
            </a:r>
            <a:r>
              <a:rPr lang="nl-NL" sz="3600" dirty="0" err="1">
                <a:solidFill>
                  <a:srgbClr val="0070C0"/>
                </a:solidFill>
              </a:rPr>
              <a:t>Champion</a:t>
            </a:r>
            <a:r>
              <a:rPr lang="nl-NL" sz="3600" dirty="0">
                <a:solidFill>
                  <a:srgbClr val="0070C0"/>
                </a:solidFill>
              </a:rPr>
              <a:t> Cadet 2022 – Dutch Youth Regatta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2th European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2022 </a:t>
            </a:r>
            <a:r>
              <a:rPr lang="nl-NL" sz="3600" dirty="0" err="1">
                <a:solidFill>
                  <a:srgbClr val="0070C0"/>
                </a:solidFill>
              </a:rPr>
              <a:t>Torbay</a:t>
            </a:r>
            <a:r>
              <a:rPr lang="nl-NL" sz="3600" dirty="0">
                <a:solidFill>
                  <a:srgbClr val="0070C0"/>
                </a:solidFill>
              </a:rPr>
              <a:t> (UK)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9188" y="2139696"/>
            <a:ext cx="6541244" cy="367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63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Team  </a:t>
            </a:r>
          </a:p>
          <a:p>
            <a:pPr algn="ctr"/>
            <a:r>
              <a:rPr lang="nl-NL" sz="8000" b="1" dirty="0" err="1">
                <a:solidFill>
                  <a:srgbClr val="FFC000"/>
                </a:solidFill>
              </a:rPr>
              <a:t>Isaura</a:t>
            </a:r>
            <a:r>
              <a:rPr lang="nl-NL" sz="8000" b="1" dirty="0">
                <a:solidFill>
                  <a:srgbClr val="FFC000"/>
                </a:solidFill>
              </a:rPr>
              <a:t> Maenhaut – Anouk Geurts – 49FX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Second on World Ranking World Sailing 2022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10th World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2022 Nova </a:t>
            </a:r>
            <a:r>
              <a:rPr lang="nl-NL" sz="3600" dirty="0" err="1">
                <a:solidFill>
                  <a:srgbClr val="0070C0"/>
                </a:solidFill>
              </a:rPr>
              <a:t>Scottia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26th European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2022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5th Kieler </a:t>
            </a:r>
            <a:r>
              <a:rPr lang="nl-NL" sz="3600" dirty="0" err="1">
                <a:solidFill>
                  <a:srgbClr val="0070C0"/>
                </a:solidFill>
              </a:rPr>
              <a:t>Woche</a:t>
            </a:r>
            <a:r>
              <a:rPr lang="nl-NL" sz="3600" dirty="0">
                <a:solidFill>
                  <a:srgbClr val="0070C0"/>
                </a:solidFill>
              </a:rPr>
              <a:t> 2022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2th Allianz Regatta 2022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826" y="2139696"/>
            <a:ext cx="6265714" cy="41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4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Talent </a:t>
            </a:r>
          </a:p>
          <a:p>
            <a:pPr marL="0" indent="0" algn="ctr">
              <a:buNone/>
            </a:pPr>
            <a:endParaRPr lang="nl-NL" sz="3600" b="1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Emiel De Clercq – Bic Techno 293 Plus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Sol </a:t>
            </a:r>
            <a:r>
              <a:rPr lang="nl-NL" sz="3600" dirty="0" err="1">
                <a:solidFill>
                  <a:srgbClr val="0070C0"/>
                </a:solidFill>
              </a:rPr>
              <a:t>Degrieck</a:t>
            </a:r>
            <a:r>
              <a:rPr lang="nl-NL" sz="3600" dirty="0">
                <a:solidFill>
                  <a:srgbClr val="0070C0"/>
                </a:solidFill>
              </a:rPr>
              <a:t> – PWA Windsurfing Wave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Daan </a:t>
            </a:r>
            <a:r>
              <a:rPr lang="nl-NL" sz="3600" dirty="0" err="1">
                <a:solidFill>
                  <a:srgbClr val="0070C0"/>
                </a:solidFill>
              </a:rPr>
              <a:t>Baute</a:t>
            </a:r>
            <a:r>
              <a:rPr lang="nl-NL" sz="3600" dirty="0">
                <a:solidFill>
                  <a:srgbClr val="0070C0"/>
                </a:solidFill>
              </a:rPr>
              <a:t> – </a:t>
            </a:r>
            <a:r>
              <a:rPr lang="nl-NL" sz="3600" dirty="0" err="1">
                <a:solidFill>
                  <a:srgbClr val="0070C0"/>
                </a:solidFill>
              </a:rPr>
              <a:t>Formula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Kite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Alice Da Col – Europe Class </a:t>
            </a:r>
            <a:endParaRPr lang="nl-BE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6EFB3839-D3B8-060B-F3C7-6DE31FF3A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469" y="937946"/>
            <a:ext cx="2312429" cy="10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9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Talent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Emiel De Clerck – Bic Techno Plus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Vice</a:t>
            </a:r>
            <a:r>
              <a:rPr lang="nl-NL" sz="3600" dirty="0">
                <a:solidFill>
                  <a:srgbClr val="0070C0"/>
                </a:solidFill>
              </a:rPr>
              <a:t>-World </a:t>
            </a:r>
            <a:r>
              <a:rPr lang="nl-NL" sz="3600" dirty="0" err="1">
                <a:solidFill>
                  <a:srgbClr val="0070C0"/>
                </a:solidFill>
              </a:rPr>
              <a:t>Champion</a:t>
            </a:r>
            <a:r>
              <a:rPr lang="nl-NL" sz="3600" dirty="0">
                <a:solidFill>
                  <a:srgbClr val="0070C0"/>
                </a:solidFill>
              </a:rPr>
              <a:t> Bic Techno 293 Plus Cyprus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4th Techno </a:t>
            </a:r>
            <a:r>
              <a:rPr lang="nl-NL" sz="3600" dirty="0" err="1">
                <a:solidFill>
                  <a:srgbClr val="0070C0"/>
                </a:solidFill>
              </a:rPr>
              <a:t>Europeans</a:t>
            </a:r>
            <a:r>
              <a:rPr lang="nl-NL" sz="3600" dirty="0">
                <a:solidFill>
                  <a:srgbClr val="0070C0"/>
                </a:solidFill>
              </a:rPr>
              <a:t> 2022 U19 Cagliari 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Overall Winner North Sea Cup 2022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Belgian </a:t>
            </a:r>
            <a:r>
              <a:rPr lang="nl-NL" sz="3600" dirty="0" err="1">
                <a:solidFill>
                  <a:srgbClr val="0070C0"/>
                </a:solidFill>
              </a:rPr>
              <a:t>Champion</a:t>
            </a:r>
            <a:r>
              <a:rPr lang="nl-NL" sz="3600" dirty="0">
                <a:solidFill>
                  <a:srgbClr val="0070C0"/>
                </a:solidFill>
              </a:rPr>
              <a:t> Bic Techno 293 2022 Overall 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399" y="2139696"/>
            <a:ext cx="6028567" cy="4179183"/>
          </a:xfrm>
          <a:prstGeom prst="rect">
            <a:avLst/>
          </a:prstGeom>
        </p:spPr>
      </p:pic>
      <p:pic>
        <p:nvPicPr>
          <p:cNvPr id="7" name="Afbeelding 6" descr="Afbeelding met persoon, binnen, person, jongen&#10;&#10;Automatisch gegenereerde beschrijving">
            <a:extLst>
              <a:ext uri="{FF2B5EF4-FFF2-40B4-BE49-F238E27FC236}">
                <a16:creationId xmlns:a16="http://schemas.microsoft.com/office/drawing/2014/main" id="{7F9B861C-7568-E7AF-4159-750B8A73D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09" y="4597422"/>
            <a:ext cx="2587229" cy="17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63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nominées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Talent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Sol </a:t>
            </a:r>
            <a:r>
              <a:rPr lang="nl-NL" sz="8000" b="1" dirty="0" err="1">
                <a:solidFill>
                  <a:srgbClr val="FFC000"/>
                </a:solidFill>
              </a:rPr>
              <a:t>Degrieck</a:t>
            </a:r>
            <a:r>
              <a:rPr lang="nl-NL" sz="8000" b="1" dirty="0">
                <a:solidFill>
                  <a:srgbClr val="FFC000"/>
                </a:solidFill>
              </a:rPr>
              <a:t> – PWA Windsurf Wave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PWA Denemarken – 2th U17 – 3th U20</a:t>
            </a: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Vice</a:t>
            </a:r>
            <a:r>
              <a:rPr lang="nl-NL" sz="3600" dirty="0">
                <a:solidFill>
                  <a:srgbClr val="0070C0"/>
                </a:solidFill>
              </a:rPr>
              <a:t> World </a:t>
            </a:r>
            <a:r>
              <a:rPr lang="nl-NL" sz="3600" dirty="0" err="1">
                <a:solidFill>
                  <a:srgbClr val="0070C0"/>
                </a:solidFill>
              </a:rPr>
              <a:t>Champion</a:t>
            </a:r>
            <a:r>
              <a:rPr lang="nl-NL" sz="3600" dirty="0">
                <a:solidFill>
                  <a:srgbClr val="0070C0"/>
                </a:solidFill>
              </a:rPr>
              <a:t> 2022 Wave U17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9th overall PWA </a:t>
            </a:r>
            <a:r>
              <a:rPr lang="nl-NL" sz="3600" dirty="0" err="1">
                <a:solidFill>
                  <a:srgbClr val="0070C0"/>
                </a:solidFill>
              </a:rPr>
              <a:t>Pozo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Gran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Canaria</a:t>
            </a:r>
            <a:r>
              <a:rPr lang="nl-NL" sz="3600" dirty="0">
                <a:solidFill>
                  <a:srgbClr val="0070C0"/>
                </a:solidFill>
              </a:rPr>
              <a:t> 2022 </a:t>
            </a: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Only</a:t>
            </a:r>
            <a:r>
              <a:rPr lang="nl-NL" sz="3600" dirty="0">
                <a:solidFill>
                  <a:srgbClr val="0070C0"/>
                </a:solidFill>
              </a:rPr>
              <a:t> 12 </a:t>
            </a:r>
            <a:r>
              <a:rPr lang="nl-NL" sz="3600" dirty="0" err="1">
                <a:solidFill>
                  <a:srgbClr val="0070C0"/>
                </a:solidFill>
              </a:rPr>
              <a:t>years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old</a:t>
            </a: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12th World Cup </a:t>
            </a:r>
            <a:r>
              <a:rPr lang="nl-NL" sz="3600" dirty="0" err="1">
                <a:solidFill>
                  <a:srgbClr val="0070C0"/>
                </a:solidFill>
              </a:rPr>
              <a:t>Sylt</a:t>
            </a:r>
            <a:r>
              <a:rPr lang="nl-NL" sz="3600" dirty="0">
                <a:solidFill>
                  <a:srgbClr val="0070C0"/>
                </a:solidFill>
              </a:rPr>
              <a:t> 2022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3th </a:t>
            </a:r>
            <a:r>
              <a:rPr lang="nl-NL" sz="3600" dirty="0" err="1">
                <a:solidFill>
                  <a:srgbClr val="0070C0"/>
                </a:solidFill>
              </a:rPr>
              <a:t>Expression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Session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Sylt</a:t>
            </a:r>
            <a:r>
              <a:rPr lang="nl-NL" sz="3600" dirty="0">
                <a:solidFill>
                  <a:srgbClr val="0070C0"/>
                </a:solidFill>
              </a:rPr>
              <a:t> 2022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8th </a:t>
            </a:r>
            <a:r>
              <a:rPr lang="nl-NL" sz="3600" dirty="0" err="1">
                <a:solidFill>
                  <a:srgbClr val="0070C0"/>
                </a:solidFill>
              </a:rPr>
              <a:t>position</a:t>
            </a:r>
            <a:r>
              <a:rPr lang="nl-NL" sz="3600" dirty="0">
                <a:solidFill>
                  <a:srgbClr val="0070C0"/>
                </a:solidFill>
              </a:rPr>
              <a:t> World Ranking Pro Wave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399" y="2219765"/>
            <a:ext cx="6028567" cy="40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9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Talent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Daan </a:t>
            </a:r>
            <a:r>
              <a:rPr lang="nl-NL" sz="8000" b="1" dirty="0" err="1">
                <a:solidFill>
                  <a:srgbClr val="FFC000"/>
                </a:solidFill>
              </a:rPr>
              <a:t>Baute</a:t>
            </a:r>
            <a:r>
              <a:rPr lang="nl-NL" sz="8000" b="1" dirty="0">
                <a:solidFill>
                  <a:srgbClr val="FFC000"/>
                </a:solidFill>
              </a:rPr>
              <a:t> – </a:t>
            </a:r>
            <a:r>
              <a:rPr lang="nl-NL" sz="8000" b="1" dirty="0" err="1">
                <a:solidFill>
                  <a:srgbClr val="FFC000"/>
                </a:solidFill>
              </a:rPr>
              <a:t>Formula</a:t>
            </a:r>
            <a:r>
              <a:rPr lang="nl-NL" sz="8000" b="1" dirty="0">
                <a:solidFill>
                  <a:srgbClr val="FFC000"/>
                </a:solidFill>
              </a:rPr>
              <a:t> </a:t>
            </a:r>
            <a:r>
              <a:rPr lang="nl-NL" sz="8000" b="1" dirty="0" err="1">
                <a:solidFill>
                  <a:srgbClr val="FFC000"/>
                </a:solidFill>
              </a:rPr>
              <a:t>Kite</a:t>
            </a:r>
            <a:r>
              <a:rPr lang="nl-NL" sz="8000" b="1" dirty="0">
                <a:solidFill>
                  <a:srgbClr val="FFC000"/>
                </a:solidFill>
              </a:rPr>
              <a:t> 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WK </a:t>
            </a:r>
            <a:r>
              <a:rPr lang="nl-NL" sz="3600" dirty="0" err="1">
                <a:solidFill>
                  <a:srgbClr val="0070C0"/>
                </a:solidFill>
              </a:rPr>
              <a:t>Formula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Kite</a:t>
            </a:r>
            <a:r>
              <a:rPr lang="nl-NL" sz="3600" dirty="0">
                <a:solidFill>
                  <a:srgbClr val="0070C0"/>
                </a:solidFill>
              </a:rPr>
              <a:t> 12th </a:t>
            </a:r>
            <a:r>
              <a:rPr lang="nl-NL" sz="3600" dirty="0" err="1">
                <a:solidFill>
                  <a:srgbClr val="0070C0"/>
                </a:solidFill>
              </a:rPr>
              <a:t>Bronze</a:t>
            </a:r>
            <a:r>
              <a:rPr lang="nl-NL" sz="3600" dirty="0">
                <a:solidFill>
                  <a:srgbClr val="0070C0"/>
                </a:solidFill>
              </a:rPr>
              <a:t> Group 2022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9th Youth World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2022 Scheveningen 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586" y="2179613"/>
            <a:ext cx="6792862" cy="35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91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nominées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  <a:r>
              <a:rPr lang="nl-NL" sz="3600" b="1" dirty="0" err="1">
                <a:solidFill>
                  <a:srgbClr val="0070C0"/>
                </a:solidFill>
              </a:rPr>
              <a:t>Woman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endParaRPr lang="nl-NL" sz="3600" b="1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Emma Plasschaert – ILCA 6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Eline Verstraelen – ILCA 6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Sophie </a:t>
            </a:r>
            <a:r>
              <a:rPr lang="nl-NL" sz="3600" dirty="0" err="1">
                <a:solidFill>
                  <a:srgbClr val="0070C0"/>
                </a:solidFill>
              </a:rPr>
              <a:t>Faguet</a:t>
            </a:r>
            <a:r>
              <a:rPr lang="nl-NL" sz="3600" dirty="0">
                <a:solidFill>
                  <a:srgbClr val="0070C0"/>
                </a:solidFill>
              </a:rPr>
              <a:t> – Keel </a:t>
            </a:r>
            <a:r>
              <a:rPr lang="nl-NL" sz="3600" dirty="0" err="1">
                <a:solidFill>
                  <a:srgbClr val="0070C0"/>
                </a:solidFill>
              </a:rPr>
              <a:t>Boats</a:t>
            </a:r>
            <a:r>
              <a:rPr lang="nl-NL" sz="3600" dirty="0">
                <a:solidFill>
                  <a:srgbClr val="0070C0"/>
                </a:solidFill>
              </a:rPr>
              <a:t> – Solo </a:t>
            </a:r>
            <a:endParaRPr lang="nl-BE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92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Talent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Alice Da Col – Europe Class </a:t>
            </a:r>
            <a:r>
              <a:rPr lang="nl-NL" sz="8000" b="1" dirty="0" err="1">
                <a:solidFill>
                  <a:srgbClr val="FFC000"/>
                </a:solidFill>
              </a:rPr>
              <a:t>Woman</a:t>
            </a:r>
            <a:r>
              <a:rPr lang="nl-NL" sz="8000" b="1" dirty="0">
                <a:solidFill>
                  <a:srgbClr val="FFC000"/>
                </a:solidFill>
              </a:rPr>
              <a:t>  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Winner Europe </a:t>
            </a:r>
            <a:r>
              <a:rPr lang="nl-NL" sz="3600" dirty="0" err="1">
                <a:solidFill>
                  <a:srgbClr val="0070C0"/>
                </a:solidFill>
              </a:rPr>
              <a:t>Trophy</a:t>
            </a:r>
            <a:r>
              <a:rPr lang="nl-NL" sz="3600" dirty="0">
                <a:solidFill>
                  <a:srgbClr val="0070C0"/>
                </a:solidFill>
              </a:rPr>
              <a:t> Belgium 2022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Great comeback </a:t>
            </a:r>
            <a:r>
              <a:rPr lang="nl-NL" sz="3600" dirty="0" err="1">
                <a:solidFill>
                  <a:srgbClr val="0070C0"/>
                </a:solidFill>
              </a:rPr>
              <a:t>after</a:t>
            </a:r>
            <a:r>
              <a:rPr lang="nl-NL" sz="3600" dirty="0">
                <a:solidFill>
                  <a:srgbClr val="0070C0"/>
                </a:solidFill>
              </a:rPr>
              <a:t> a </a:t>
            </a:r>
            <a:r>
              <a:rPr lang="nl-NL" sz="3600" dirty="0" err="1">
                <a:solidFill>
                  <a:srgbClr val="0070C0"/>
                </a:solidFill>
              </a:rPr>
              <a:t>very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difficult</a:t>
            </a:r>
            <a:r>
              <a:rPr lang="nl-NL" sz="3600" dirty="0">
                <a:solidFill>
                  <a:srgbClr val="0070C0"/>
                </a:solidFill>
              </a:rPr>
              <a:t> start of the </a:t>
            </a:r>
            <a:r>
              <a:rPr lang="nl-NL" sz="3600" dirty="0" err="1">
                <a:solidFill>
                  <a:srgbClr val="0070C0"/>
                </a:solidFill>
              </a:rPr>
              <a:t>season</a:t>
            </a:r>
            <a:r>
              <a:rPr lang="nl-NL" sz="3600" dirty="0">
                <a:solidFill>
                  <a:srgbClr val="0070C0"/>
                </a:solidFill>
              </a:rPr>
              <a:t> – respect!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Second </a:t>
            </a:r>
            <a:r>
              <a:rPr lang="nl-NL" sz="3600" dirty="0" err="1">
                <a:solidFill>
                  <a:srgbClr val="0070C0"/>
                </a:solidFill>
              </a:rPr>
              <a:t>place</a:t>
            </a:r>
            <a:r>
              <a:rPr lang="nl-NL" sz="3600" dirty="0">
                <a:solidFill>
                  <a:srgbClr val="0070C0"/>
                </a:solidFill>
              </a:rPr>
              <a:t> Nieuwpoortweek 2022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5428" y="2143910"/>
            <a:ext cx="5829112" cy="38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4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Manager</a:t>
            </a:r>
          </a:p>
          <a:p>
            <a:pPr marL="0" indent="0" algn="ctr">
              <a:buNone/>
            </a:pPr>
            <a:endParaRPr lang="nl-NL" sz="3600" b="1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Race </a:t>
            </a:r>
            <a:r>
              <a:rPr lang="nl-NL" sz="3600" dirty="0" err="1">
                <a:solidFill>
                  <a:srgbClr val="0070C0"/>
                </a:solidFill>
              </a:rPr>
              <a:t>and</a:t>
            </a:r>
            <a:r>
              <a:rPr lang="nl-NL" sz="3600" dirty="0">
                <a:solidFill>
                  <a:srgbClr val="0070C0"/>
                </a:solidFill>
              </a:rPr>
              <a:t> Rescue Team  RYCB – Race Management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Mady Fobert – BRYC Sailing School, J80, </a:t>
            </a:r>
            <a:r>
              <a:rPr lang="nl-NL" sz="3600" dirty="0" err="1">
                <a:solidFill>
                  <a:srgbClr val="0070C0"/>
                </a:solidFill>
              </a:rPr>
              <a:t>Touvoile</a:t>
            </a:r>
            <a:r>
              <a:rPr lang="nl-NL" sz="3600" dirty="0">
                <a:solidFill>
                  <a:srgbClr val="0070C0"/>
                </a:solidFill>
              </a:rPr>
              <a:t>, Belgian Sailing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Tommy Maenhaut – Surfdisciplines Belgium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Sailing </a:t>
            </a:r>
            <a:r>
              <a:rPr lang="nl-NL" sz="3600" dirty="0" err="1">
                <a:solidFill>
                  <a:srgbClr val="0070C0"/>
                </a:solidFill>
              </a:rPr>
              <a:t>for</a:t>
            </a:r>
            <a:r>
              <a:rPr lang="nl-NL" sz="3600" dirty="0">
                <a:solidFill>
                  <a:srgbClr val="0070C0"/>
                </a:solidFill>
              </a:rPr>
              <a:t> Think Pink – Sigrid Huyghe – </a:t>
            </a:r>
            <a:r>
              <a:rPr lang="nl-NL" sz="3600" dirty="0" err="1">
                <a:solidFill>
                  <a:srgbClr val="0070C0"/>
                </a:solidFill>
              </a:rPr>
              <a:t>Woman</a:t>
            </a:r>
            <a:r>
              <a:rPr lang="nl-NL" sz="3600" dirty="0">
                <a:solidFill>
                  <a:srgbClr val="0070C0"/>
                </a:solidFill>
              </a:rPr>
              <a:t> in </a:t>
            </a:r>
            <a:r>
              <a:rPr lang="nl-NL" sz="3600" dirty="0" err="1">
                <a:solidFill>
                  <a:srgbClr val="0070C0"/>
                </a:solidFill>
              </a:rPr>
              <a:t>Sports</a:t>
            </a: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Robert “Bob” Leclercq – International Race </a:t>
            </a:r>
            <a:r>
              <a:rPr lang="nl-NL" sz="3600" dirty="0" err="1">
                <a:solidFill>
                  <a:srgbClr val="0070C0"/>
                </a:solidFill>
              </a:rPr>
              <a:t>Mangement</a:t>
            </a:r>
            <a:r>
              <a:rPr lang="nl-NL" sz="3600" dirty="0">
                <a:solidFill>
                  <a:srgbClr val="0070C0"/>
                </a:solidFill>
              </a:rPr>
              <a:t>  </a:t>
            </a:r>
            <a:endParaRPr lang="nl-BE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26DB6076-34BC-D405-5921-270245FC5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55" y="680074"/>
            <a:ext cx="2890684" cy="13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08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Manager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Race </a:t>
            </a:r>
            <a:r>
              <a:rPr lang="nl-NL" sz="8000" b="1" dirty="0" err="1">
                <a:solidFill>
                  <a:srgbClr val="FFC000"/>
                </a:solidFill>
              </a:rPr>
              <a:t>and</a:t>
            </a:r>
            <a:r>
              <a:rPr lang="nl-NL" sz="8000" b="1" dirty="0">
                <a:solidFill>
                  <a:srgbClr val="FFC000"/>
                </a:solidFill>
              </a:rPr>
              <a:t> Rescue Team RYCB – National </a:t>
            </a:r>
            <a:r>
              <a:rPr lang="nl-NL" sz="8000" b="1" dirty="0" err="1">
                <a:solidFill>
                  <a:srgbClr val="FFC000"/>
                </a:solidFill>
              </a:rPr>
              <a:t>and</a:t>
            </a:r>
            <a:r>
              <a:rPr lang="nl-NL" sz="8000" b="1" dirty="0">
                <a:solidFill>
                  <a:srgbClr val="FFC000"/>
                </a:solidFill>
              </a:rPr>
              <a:t> International Race Management 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Great team of more </a:t>
            </a:r>
            <a:r>
              <a:rPr lang="nl-NL" sz="3600" dirty="0" err="1">
                <a:solidFill>
                  <a:srgbClr val="0070C0"/>
                </a:solidFill>
              </a:rPr>
              <a:t>than</a:t>
            </a:r>
            <a:r>
              <a:rPr lang="nl-NL" sz="3600" dirty="0">
                <a:solidFill>
                  <a:srgbClr val="0070C0"/>
                </a:solidFill>
              </a:rPr>
              <a:t> 50 expert </a:t>
            </a:r>
            <a:r>
              <a:rPr lang="nl-NL" sz="3600" dirty="0" err="1">
                <a:solidFill>
                  <a:srgbClr val="0070C0"/>
                </a:solidFill>
              </a:rPr>
              <a:t>volunteers</a:t>
            </a: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Excellent equipment </a:t>
            </a:r>
            <a:r>
              <a:rPr lang="nl-NL" sz="3600" dirty="0" err="1">
                <a:solidFill>
                  <a:srgbClr val="0070C0"/>
                </a:solidFill>
              </a:rPr>
              <a:t>for</a:t>
            </a:r>
            <a:r>
              <a:rPr lang="nl-NL" sz="3600" dirty="0">
                <a:solidFill>
                  <a:srgbClr val="0070C0"/>
                </a:solidFill>
              </a:rPr>
              <a:t> Race Management </a:t>
            </a:r>
            <a:r>
              <a:rPr lang="nl-NL" sz="3600" dirty="0" err="1">
                <a:solidFill>
                  <a:srgbClr val="0070C0"/>
                </a:solidFill>
              </a:rPr>
              <a:t>with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specially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equiped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boats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International </a:t>
            </a:r>
            <a:r>
              <a:rPr lang="nl-NL" sz="3600" dirty="0" err="1">
                <a:solidFill>
                  <a:srgbClr val="0070C0"/>
                </a:solidFill>
              </a:rPr>
              <a:t>and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international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engagements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with</a:t>
            </a:r>
            <a:r>
              <a:rPr lang="nl-NL" sz="3600" dirty="0">
                <a:solidFill>
                  <a:srgbClr val="0070C0"/>
                </a:solidFill>
              </a:rPr>
              <a:t> World Cup in Scheveningen 2023 </a:t>
            </a:r>
            <a:r>
              <a:rPr lang="nl-NL" sz="3600" dirty="0" err="1">
                <a:solidFill>
                  <a:srgbClr val="0070C0"/>
                </a:solidFill>
              </a:rPr>
              <a:t>already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booked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108" y="2139696"/>
            <a:ext cx="5653432" cy="422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62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Manager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Mady Fobert – Sailing School </a:t>
            </a:r>
            <a:r>
              <a:rPr lang="nl-NL" sz="8000" b="1" dirty="0" err="1">
                <a:solidFill>
                  <a:srgbClr val="FFC000"/>
                </a:solidFill>
              </a:rPr>
              <a:t>and</a:t>
            </a:r>
            <a:r>
              <a:rPr lang="nl-NL" sz="8000" b="1" dirty="0">
                <a:solidFill>
                  <a:srgbClr val="FFC000"/>
                </a:solidFill>
              </a:rPr>
              <a:t> Team Management </a:t>
            </a: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The engine </a:t>
            </a:r>
            <a:r>
              <a:rPr lang="nl-NL" sz="3600" dirty="0" err="1">
                <a:solidFill>
                  <a:srgbClr val="0070C0"/>
                </a:solidFill>
              </a:rPr>
              <a:t>after</a:t>
            </a:r>
            <a:r>
              <a:rPr lang="nl-NL" sz="3600" dirty="0">
                <a:solidFill>
                  <a:srgbClr val="0070C0"/>
                </a:solidFill>
              </a:rPr>
              <a:t> the </a:t>
            </a:r>
            <a:r>
              <a:rPr lang="nl-NL" sz="3600" dirty="0" err="1">
                <a:solidFill>
                  <a:srgbClr val="0070C0"/>
                </a:solidFill>
              </a:rPr>
              <a:t>succesfull</a:t>
            </a:r>
            <a:r>
              <a:rPr lang="nl-NL" sz="3600" dirty="0">
                <a:solidFill>
                  <a:srgbClr val="0070C0"/>
                </a:solidFill>
              </a:rPr>
              <a:t> BRYC Sailing Academy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Management BRYC Teams on </a:t>
            </a:r>
            <a:r>
              <a:rPr lang="nl-NL" sz="3600" dirty="0" err="1">
                <a:solidFill>
                  <a:srgbClr val="0070C0"/>
                </a:solidFill>
              </a:rPr>
              <a:t>Worlds</a:t>
            </a:r>
            <a:r>
              <a:rPr lang="nl-NL" sz="3600" dirty="0">
                <a:solidFill>
                  <a:srgbClr val="0070C0"/>
                </a:solidFill>
              </a:rPr>
              <a:t> J80 </a:t>
            </a: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Responsable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for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competition@BRYC</a:t>
            </a: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Engine of 30 </a:t>
            </a:r>
            <a:r>
              <a:rPr lang="nl-NL" sz="3600" dirty="0" err="1">
                <a:solidFill>
                  <a:srgbClr val="0070C0"/>
                </a:solidFill>
              </a:rPr>
              <a:t>years</a:t>
            </a:r>
            <a:r>
              <a:rPr lang="nl-NL" sz="3600" dirty="0">
                <a:solidFill>
                  <a:srgbClr val="0070C0"/>
                </a:solidFill>
              </a:rPr>
              <a:t> Tourvoile – Tour de France à la Voile 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4142" y="2139695"/>
            <a:ext cx="2940398" cy="441147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27AA50B-D641-BC4A-79C9-7D99BB867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6744" y="4460681"/>
            <a:ext cx="3135728" cy="20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8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Manager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Tommy Maenhaut –Surfing Development programs 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More </a:t>
            </a:r>
            <a:r>
              <a:rPr lang="nl-NL" sz="3600" dirty="0" err="1">
                <a:solidFill>
                  <a:srgbClr val="0070C0"/>
                </a:solidFill>
              </a:rPr>
              <a:t>than</a:t>
            </a:r>
            <a:r>
              <a:rPr lang="nl-NL" sz="3600" dirty="0">
                <a:solidFill>
                  <a:srgbClr val="0070C0"/>
                </a:solidFill>
              </a:rPr>
              <a:t> 15 </a:t>
            </a:r>
            <a:r>
              <a:rPr lang="nl-NL" sz="3600" dirty="0" err="1">
                <a:solidFill>
                  <a:srgbClr val="0070C0"/>
                </a:solidFill>
              </a:rPr>
              <a:t>years</a:t>
            </a:r>
            <a:r>
              <a:rPr lang="nl-NL" sz="3600" dirty="0">
                <a:solidFill>
                  <a:srgbClr val="0070C0"/>
                </a:solidFill>
              </a:rPr>
              <a:t> at the helm of </a:t>
            </a:r>
            <a:r>
              <a:rPr lang="nl-NL" sz="3600" dirty="0" err="1">
                <a:solidFill>
                  <a:srgbClr val="0070C0"/>
                </a:solidFill>
              </a:rPr>
              <a:t>developping</a:t>
            </a:r>
            <a:r>
              <a:rPr lang="nl-NL" sz="3600" dirty="0">
                <a:solidFill>
                  <a:srgbClr val="0070C0"/>
                </a:solidFill>
              </a:rPr>
              <a:t> surfdisciplines in Belgium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Management Regatta’s in </a:t>
            </a:r>
            <a:r>
              <a:rPr lang="nl-NL" sz="3600" dirty="0" err="1">
                <a:solidFill>
                  <a:srgbClr val="0070C0"/>
                </a:solidFill>
              </a:rPr>
              <a:t>several</a:t>
            </a:r>
            <a:r>
              <a:rPr lang="nl-NL" sz="3600" dirty="0">
                <a:solidFill>
                  <a:srgbClr val="0070C0"/>
                </a:solidFill>
              </a:rPr>
              <a:t> disciplines : </a:t>
            </a:r>
            <a:r>
              <a:rPr lang="nl-NL" sz="3600" dirty="0" err="1">
                <a:solidFill>
                  <a:srgbClr val="0070C0"/>
                </a:solidFill>
              </a:rPr>
              <a:t>from</a:t>
            </a:r>
            <a:r>
              <a:rPr lang="nl-NL" sz="3600" dirty="0">
                <a:solidFill>
                  <a:srgbClr val="0070C0"/>
                </a:solidFill>
              </a:rPr>
              <a:t> windsurfing to </a:t>
            </a:r>
            <a:r>
              <a:rPr lang="nl-NL" sz="3600" dirty="0" err="1">
                <a:solidFill>
                  <a:srgbClr val="0070C0"/>
                </a:solidFill>
              </a:rPr>
              <a:t>kitesurfing</a:t>
            </a:r>
            <a:r>
              <a:rPr lang="nl-NL" sz="3600" dirty="0">
                <a:solidFill>
                  <a:srgbClr val="0070C0"/>
                </a:solidFill>
              </a:rPr>
              <a:t> to </a:t>
            </a:r>
            <a:r>
              <a:rPr lang="nl-NL" sz="3600" dirty="0" err="1">
                <a:solidFill>
                  <a:srgbClr val="0070C0"/>
                </a:solidFill>
              </a:rPr>
              <a:t>waveriding</a:t>
            </a:r>
            <a:r>
              <a:rPr lang="nl-NL" sz="3600" dirty="0">
                <a:solidFill>
                  <a:srgbClr val="0070C0"/>
                </a:solidFill>
              </a:rPr>
              <a:t>, sup </a:t>
            </a:r>
            <a:r>
              <a:rPr lang="nl-NL" sz="3600" dirty="0" err="1">
                <a:solidFill>
                  <a:srgbClr val="0070C0"/>
                </a:solidFill>
              </a:rPr>
              <a:t>and</a:t>
            </a:r>
            <a:r>
              <a:rPr lang="nl-NL" sz="3600" dirty="0">
                <a:solidFill>
                  <a:srgbClr val="0070C0"/>
                </a:solidFill>
              </a:rPr>
              <a:t> Wing </a:t>
            </a:r>
            <a:r>
              <a:rPr lang="nl-NL" sz="3600" dirty="0" err="1">
                <a:solidFill>
                  <a:srgbClr val="0070C0"/>
                </a:solidFill>
              </a:rPr>
              <a:t>Foil</a:t>
            </a: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4280" y="2139696"/>
            <a:ext cx="4260260" cy="41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18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9" y="2139696"/>
            <a:ext cx="3160246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Manager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Sailing </a:t>
            </a:r>
            <a:r>
              <a:rPr lang="nl-NL" sz="8000" b="1" dirty="0" err="1">
                <a:solidFill>
                  <a:srgbClr val="FFC000"/>
                </a:solidFill>
              </a:rPr>
              <a:t>for</a:t>
            </a:r>
            <a:r>
              <a:rPr lang="nl-NL" sz="8000" b="1" dirty="0">
                <a:solidFill>
                  <a:srgbClr val="FFC000"/>
                </a:solidFill>
              </a:rPr>
              <a:t> Think Pink Sigrid Huyghe  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Project to introduce more </a:t>
            </a:r>
            <a:r>
              <a:rPr lang="nl-NL" sz="3600" dirty="0" err="1">
                <a:solidFill>
                  <a:srgbClr val="0070C0"/>
                </a:solidFill>
              </a:rPr>
              <a:t>woman</a:t>
            </a:r>
            <a:r>
              <a:rPr lang="nl-NL" sz="3600" dirty="0">
                <a:solidFill>
                  <a:srgbClr val="0070C0"/>
                </a:solidFill>
              </a:rPr>
              <a:t> in Sailing</a:t>
            </a: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Raising</a:t>
            </a:r>
            <a:r>
              <a:rPr lang="nl-NL" sz="3600" dirty="0">
                <a:solidFill>
                  <a:srgbClr val="0070C0"/>
                </a:solidFill>
              </a:rPr>
              <a:t> awareness </a:t>
            </a:r>
            <a:r>
              <a:rPr lang="nl-NL" sz="3600" dirty="0" err="1">
                <a:solidFill>
                  <a:srgbClr val="0070C0"/>
                </a:solidFill>
              </a:rPr>
              <a:t>for</a:t>
            </a:r>
            <a:r>
              <a:rPr lang="nl-NL" sz="3600" dirty="0">
                <a:solidFill>
                  <a:srgbClr val="0070C0"/>
                </a:solidFill>
              </a:rPr>
              <a:t> Think Pink </a:t>
            </a: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Activating</a:t>
            </a:r>
            <a:r>
              <a:rPr lang="nl-NL" sz="3600" dirty="0">
                <a:solidFill>
                  <a:srgbClr val="0070C0"/>
                </a:solidFill>
              </a:rPr>
              <a:t> Sailing in </a:t>
            </a:r>
            <a:r>
              <a:rPr lang="nl-NL" sz="3600" dirty="0" err="1">
                <a:solidFill>
                  <a:srgbClr val="0070C0"/>
                </a:solidFill>
              </a:rPr>
              <a:t>recreational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sailing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208" y="1986116"/>
            <a:ext cx="4217332" cy="4193505"/>
          </a:xfrm>
          <a:prstGeom prst="rect">
            <a:avLst/>
          </a:prstGeom>
        </p:spPr>
      </p:pic>
      <p:pic>
        <p:nvPicPr>
          <p:cNvPr id="7" name="Afbeelding 6" descr="Afbeelding met persoon, binnen, zitten, groep&#10;&#10;Automatisch gegenereerde beschrijving">
            <a:extLst>
              <a:ext uri="{FF2B5EF4-FFF2-40B4-BE49-F238E27FC236}">
                <a16:creationId xmlns:a16="http://schemas.microsoft.com/office/drawing/2014/main" id="{6B5ED83D-7795-56EB-2F20-0F3A8B429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34" y="4128849"/>
            <a:ext cx="2733046" cy="20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54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nl-NL" sz="3600" b="1" dirty="0">
                <a:solidFill>
                  <a:srgbClr val="0070C0"/>
                </a:solidFill>
              </a:rPr>
              <a:t>Surfer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endParaRPr lang="nl-NL" sz="3600" b="1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Thomas Broucke – </a:t>
            </a:r>
            <a:r>
              <a:rPr lang="nl-NL" sz="3600" dirty="0" err="1">
                <a:solidFill>
                  <a:srgbClr val="0070C0"/>
                </a:solidFill>
              </a:rPr>
              <a:t>IQFoil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Cyril Evrard – PWA Slalom </a:t>
            </a:r>
            <a:r>
              <a:rPr lang="nl-NL" sz="3600" dirty="0" err="1">
                <a:solidFill>
                  <a:srgbClr val="0070C0"/>
                </a:solidFill>
              </a:rPr>
              <a:t>IQFoil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Daan </a:t>
            </a:r>
            <a:r>
              <a:rPr lang="nl-NL" sz="3600" dirty="0" err="1">
                <a:solidFill>
                  <a:srgbClr val="0070C0"/>
                </a:solidFill>
              </a:rPr>
              <a:t>Baute</a:t>
            </a:r>
            <a:r>
              <a:rPr lang="nl-NL" sz="3600" dirty="0">
                <a:solidFill>
                  <a:srgbClr val="0070C0"/>
                </a:solidFill>
              </a:rPr>
              <a:t> – </a:t>
            </a:r>
            <a:r>
              <a:rPr lang="nl-NL" sz="3600" dirty="0" err="1">
                <a:solidFill>
                  <a:srgbClr val="0070C0"/>
                </a:solidFill>
              </a:rPr>
              <a:t>Formula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Kite</a:t>
            </a: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Vincent Valkenaers – Speed Windsurfen  </a:t>
            </a:r>
            <a:endParaRPr lang="nl-BE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CDAAB3B3-E62E-A7C3-39F2-852C1C6FE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42" y="664008"/>
            <a:ext cx="2900516" cy="13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53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>
                <a:solidFill>
                  <a:srgbClr val="0070C0"/>
                </a:solidFill>
              </a:rPr>
              <a:t>Surfer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Thomas Broucke </a:t>
            </a:r>
            <a:r>
              <a:rPr lang="nl-NL" sz="8000" b="1" dirty="0" err="1">
                <a:solidFill>
                  <a:srgbClr val="FFC000"/>
                </a:solidFill>
              </a:rPr>
              <a:t>iQFoil</a:t>
            </a:r>
            <a:r>
              <a:rPr lang="nl-NL" sz="8000" b="1" dirty="0">
                <a:solidFill>
                  <a:srgbClr val="FFC000"/>
                </a:solidFill>
              </a:rPr>
              <a:t> 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Olympic </a:t>
            </a:r>
            <a:r>
              <a:rPr lang="nl-NL" sz="3600" dirty="0" err="1">
                <a:solidFill>
                  <a:srgbClr val="0070C0"/>
                </a:solidFill>
              </a:rPr>
              <a:t>preparation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for</a:t>
            </a:r>
            <a:r>
              <a:rPr lang="nl-NL" sz="3600" dirty="0">
                <a:solidFill>
                  <a:srgbClr val="0070C0"/>
                </a:solidFill>
              </a:rPr>
              <a:t> OS 2024 Paris/Marseille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39th </a:t>
            </a:r>
            <a:r>
              <a:rPr lang="nl-NL" sz="3600" dirty="0" err="1">
                <a:solidFill>
                  <a:srgbClr val="0070C0"/>
                </a:solidFill>
              </a:rPr>
              <a:t>Worlds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iQFoil</a:t>
            </a:r>
            <a:r>
              <a:rPr lang="nl-NL" sz="3600" dirty="0">
                <a:solidFill>
                  <a:srgbClr val="0070C0"/>
                </a:solidFill>
              </a:rPr>
              <a:t> 2022 Brest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61th </a:t>
            </a:r>
            <a:r>
              <a:rPr lang="nl-NL" sz="3600" dirty="0" err="1">
                <a:solidFill>
                  <a:srgbClr val="0070C0"/>
                </a:solidFill>
              </a:rPr>
              <a:t>Worlds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iQFoil</a:t>
            </a:r>
            <a:r>
              <a:rPr lang="nl-NL" sz="3600" dirty="0">
                <a:solidFill>
                  <a:srgbClr val="0070C0"/>
                </a:solidFill>
              </a:rPr>
              <a:t> U21 </a:t>
            </a:r>
            <a:r>
              <a:rPr lang="nl-NL" sz="3600" dirty="0" err="1">
                <a:solidFill>
                  <a:srgbClr val="0070C0"/>
                </a:solidFill>
              </a:rPr>
              <a:t>Torbole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nl-NL" sz="3600" dirty="0">
                <a:solidFill>
                  <a:srgbClr val="0070C0"/>
                </a:solidFill>
              </a:rPr>
              <a:t> 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807" y="2139696"/>
            <a:ext cx="6256733" cy="417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2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>
                <a:solidFill>
                  <a:srgbClr val="0070C0"/>
                </a:solidFill>
              </a:rPr>
              <a:t>Surfer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8000" dirty="0">
                <a:solidFill>
                  <a:srgbClr val="FFC000"/>
                </a:solidFill>
              </a:rPr>
              <a:t>Cyril Evrard – PWA Slalom Windsurfing 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 3th Youth European Slalom U21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Winner Speedweek </a:t>
            </a:r>
            <a:r>
              <a:rPr lang="nl-NL" sz="3600" dirty="0" err="1">
                <a:solidFill>
                  <a:srgbClr val="0070C0"/>
                </a:solidFill>
              </a:rPr>
              <a:t>Fuerteventura</a:t>
            </a:r>
            <a:r>
              <a:rPr lang="nl-NL" sz="3600" dirty="0">
                <a:solidFill>
                  <a:srgbClr val="0070C0"/>
                </a:solidFill>
              </a:rPr>
              <a:t> U21 – 6th overall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6th IFCA Youth </a:t>
            </a:r>
            <a:r>
              <a:rPr lang="nl-NL" sz="3600" dirty="0" err="1">
                <a:solidFill>
                  <a:srgbClr val="0070C0"/>
                </a:solidFill>
              </a:rPr>
              <a:t>Words</a:t>
            </a:r>
            <a:r>
              <a:rPr lang="nl-NL" sz="3600" dirty="0">
                <a:solidFill>
                  <a:srgbClr val="0070C0"/>
                </a:solidFill>
              </a:rPr>
              <a:t> U21</a:t>
            </a: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Vice-champion</a:t>
            </a:r>
            <a:r>
              <a:rPr lang="nl-NL" sz="3600" dirty="0">
                <a:solidFill>
                  <a:srgbClr val="0070C0"/>
                </a:solidFill>
              </a:rPr>
              <a:t> Dutch Slalom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PWA Slalom Japan 28th </a:t>
            </a:r>
          </a:p>
          <a:p>
            <a:pPr marL="0" indent="0" algn="ctr">
              <a:buNone/>
            </a:pPr>
            <a:r>
              <a:rPr lang="nl-NL" sz="3600" dirty="0">
                <a:solidFill>
                  <a:srgbClr val="0070C0"/>
                </a:solidFill>
              </a:rPr>
              <a:t> 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094" y="2139696"/>
            <a:ext cx="6252159" cy="417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50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Talent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Daan </a:t>
            </a:r>
            <a:r>
              <a:rPr lang="nl-NL" sz="8000" b="1" dirty="0" err="1">
                <a:solidFill>
                  <a:srgbClr val="FFC000"/>
                </a:solidFill>
              </a:rPr>
              <a:t>Baute</a:t>
            </a:r>
            <a:r>
              <a:rPr lang="nl-NL" sz="8000" b="1" dirty="0">
                <a:solidFill>
                  <a:srgbClr val="FFC000"/>
                </a:solidFill>
              </a:rPr>
              <a:t> – </a:t>
            </a:r>
            <a:r>
              <a:rPr lang="nl-NL" sz="8000" b="1" dirty="0" err="1">
                <a:solidFill>
                  <a:srgbClr val="FFC000"/>
                </a:solidFill>
              </a:rPr>
              <a:t>Formula</a:t>
            </a:r>
            <a:r>
              <a:rPr lang="nl-NL" sz="8000" b="1" dirty="0">
                <a:solidFill>
                  <a:srgbClr val="FFC000"/>
                </a:solidFill>
              </a:rPr>
              <a:t> </a:t>
            </a:r>
            <a:r>
              <a:rPr lang="nl-NL" sz="8000" b="1" dirty="0" err="1">
                <a:solidFill>
                  <a:srgbClr val="FFC000"/>
                </a:solidFill>
              </a:rPr>
              <a:t>Kite</a:t>
            </a:r>
            <a:r>
              <a:rPr lang="nl-NL" sz="8000" b="1" dirty="0">
                <a:solidFill>
                  <a:srgbClr val="FFC000"/>
                </a:solidFill>
              </a:rPr>
              <a:t> 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WK </a:t>
            </a:r>
            <a:r>
              <a:rPr lang="nl-NL" sz="3600" dirty="0" err="1">
                <a:solidFill>
                  <a:srgbClr val="0070C0"/>
                </a:solidFill>
              </a:rPr>
              <a:t>Formula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Kite</a:t>
            </a:r>
            <a:r>
              <a:rPr lang="nl-NL" sz="3600" dirty="0">
                <a:solidFill>
                  <a:srgbClr val="0070C0"/>
                </a:solidFill>
              </a:rPr>
              <a:t> 12th </a:t>
            </a:r>
            <a:r>
              <a:rPr lang="nl-NL" sz="3600" dirty="0" err="1">
                <a:solidFill>
                  <a:srgbClr val="0070C0"/>
                </a:solidFill>
              </a:rPr>
              <a:t>Bronze</a:t>
            </a:r>
            <a:r>
              <a:rPr lang="nl-NL" sz="3600" dirty="0">
                <a:solidFill>
                  <a:srgbClr val="0070C0"/>
                </a:solidFill>
              </a:rPr>
              <a:t> Group 2022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9th Youth World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2022 Scheveningen 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586" y="2179613"/>
            <a:ext cx="6792862" cy="35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0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nominées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4098500" cy="1756443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  <a:r>
              <a:rPr lang="nl-NL" sz="3600" b="1" dirty="0" err="1">
                <a:solidFill>
                  <a:srgbClr val="0070C0"/>
                </a:solidFill>
              </a:rPr>
              <a:t>Woman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6200" b="1" dirty="0">
                <a:solidFill>
                  <a:srgbClr val="FFC000"/>
                </a:solidFill>
              </a:rPr>
              <a:t>Emma Plasschaert – ILCA 6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World </a:t>
            </a:r>
            <a:r>
              <a:rPr lang="nl-NL" sz="3600" dirty="0" err="1">
                <a:solidFill>
                  <a:srgbClr val="0070C0"/>
                </a:solidFill>
              </a:rPr>
              <a:t>Champion</a:t>
            </a:r>
            <a:r>
              <a:rPr lang="nl-NL" sz="3600" dirty="0">
                <a:solidFill>
                  <a:srgbClr val="0070C0"/>
                </a:solidFill>
              </a:rPr>
              <a:t> ILCA 6 Oman 2021 </a:t>
            </a: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Bronze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medal</a:t>
            </a:r>
            <a:r>
              <a:rPr lang="nl-NL" sz="3600" dirty="0">
                <a:solidFill>
                  <a:srgbClr val="0070C0"/>
                </a:solidFill>
              </a:rPr>
              <a:t> World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ILCA 6 2022</a:t>
            </a: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Fifth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Place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Europeans</a:t>
            </a:r>
            <a:r>
              <a:rPr lang="nl-NL" sz="3600" dirty="0">
                <a:solidFill>
                  <a:srgbClr val="0070C0"/>
                </a:solidFill>
              </a:rPr>
              <a:t> ILCA 6 </a:t>
            </a:r>
            <a:r>
              <a:rPr lang="nl-NL" sz="3600" dirty="0" err="1">
                <a:solidFill>
                  <a:srgbClr val="0070C0"/>
                </a:solidFill>
              </a:rPr>
              <a:t>Hyères</a:t>
            </a:r>
            <a:r>
              <a:rPr lang="nl-NL" sz="3600" dirty="0">
                <a:solidFill>
                  <a:srgbClr val="0070C0"/>
                </a:solidFill>
              </a:rPr>
              <a:t> France 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 descr="Afbeelding met tekst, buiten, lucht&#10;&#10;Automatisch gegenereerde beschrijving">
            <a:extLst>
              <a:ext uri="{FF2B5EF4-FFF2-40B4-BE49-F238E27FC236}">
                <a16:creationId xmlns:a16="http://schemas.microsoft.com/office/drawing/2014/main" id="{4EC8C37A-463B-9DAF-1BDA-AA95FB014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8" y="2139696"/>
            <a:ext cx="6115816" cy="407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5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>
                <a:solidFill>
                  <a:srgbClr val="0070C0"/>
                </a:solidFill>
              </a:rPr>
              <a:t>Surfer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8000" dirty="0">
                <a:solidFill>
                  <a:srgbClr val="FFC000"/>
                </a:solidFill>
              </a:rPr>
              <a:t>Vincent Valkenaers Speed Windsurfing  </a:t>
            </a: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Fastest</a:t>
            </a:r>
            <a:r>
              <a:rPr lang="nl-NL" sz="3600" dirty="0">
                <a:solidFill>
                  <a:srgbClr val="0070C0"/>
                </a:solidFill>
              </a:rPr>
              <a:t> man on the water in 2022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Winner </a:t>
            </a:r>
            <a:r>
              <a:rPr lang="nl-NL" sz="3600" dirty="0" err="1">
                <a:solidFill>
                  <a:srgbClr val="0070C0"/>
                </a:solidFill>
              </a:rPr>
              <a:t>Luderitz</a:t>
            </a:r>
            <a:r>
              <a:rPr lang="nl-NL" sz="3600" dirty="0">
                <a:solidFill>
                  <a:srgbClr val="0070C0"/>
                </a:solidFill>
              </a:rPr>
              <a:t> Speed Challenge </a:t>
            </a:r>
            <a:r>
              <a:rPr lang="nl-NL" sz="3600" dirty="0" err="1">
                <a:solidFill>
                  <a:srgbClr val="0070C0"/>
                </a:solidFill>
              </a:rPr>
              <a:t>by</a:t>
            </a:r>
            <a:r>
              <a:rPr lang="nl-NL" sz="3600" dirty="0">
                <a:solidFill>
                  <a:srgbClr val="0070C0"/>
                </a:solidFill>
              </a:rPr>
              <a:t> more </a:t>
            </a:r>
            <a:r>
              <a:rPr lang="nl-NL" sz="3600" dirty="0" err="1">
                <a:solidFill>
                  <a:srgbClr val="0070C0"/>
                </a:solidFill>
              </a:rPr>
              <a:t>than</a:t>
            </a:r>
            <a:r>
              <a:rPr lang="nl-NL" sz="3600" dirty="0">
                <a:solidFill>
                  <a:srgbClr val="0070C0"/>
                </a:solidFill>
              </a:rPr>
              <a:t> 2 knots </a:t>
            </a: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Approaching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own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national</a:t>
            </a:r>
            <a:r>
              <a:rPr lang="nl-NL" sz="3600" dirty="0">
                <a:solidFill>
                  <a:srgbClr val="0070C0"/>
                </a:solidFill>
              </a:rPr>
              <a:t> record </a:t>
            </a:r>
            <a:r>
              <a:rPr lang="nl-NL" sz="3600" dirty="0" err="1">
                <a:solidFill>
                  <a:srgbClr val="0070C0"/>
                </a:solidFill>
              </a:rPr>
              <a:t>with</a:t>
            </a:r>
            <a:r>
              <a:rPr lang="nl-NL" sz="3600" dirty="0">
                <a:solidFill>
                  <a:srgbClr val="0070C0"/>
                </a:solidFill>
              </a:rPr>
              <a:t> 53,08 knots of 98,30 km/h over 500 m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World Record in view </a:t>
            </a:r>
            <a:r>
              <a:rPr lang="nl-NL" sz="3600" dirty="0" err="1">
                <a:solidFill>
                  <a:srgbClr val="0070C0"/>
                </a:solidFill>
              </a:rPr>
              <a:t>for</a:t>
            </a:r>
            <a:r>
              <a:rPr lang="nl-NL" sz="3600" dirty="0">
                <a:solidFill>
                  <a:srgbClr val="0070C0"/>
                </a:solidFill>
              </a:rPr>
              <a:t> 2023 – topsnelheid </a:t>
            </a:r>
            <a:r>
              <a:rPr lang="nl-NL" sz="3600" dirty="0" err="1">
                <a:solidFill>
                  <a:srgbClr val="0070C0"/>
                </a:solidFill>
              </a:rPr>
              <a:t>almost</a:t>
            </a:r>
            <a:r>
              <a:rPr lang="nl-NL" sz="3600" dirty="0">
                <a:solidFill>
                  <a:srgbClr val="0070C0"/>
                </a:solidFill>
              </a:rPr>
              <a:t> 100 km/h</a:t>
            </a:r>
          </a:p>
          <a:p>
            <a:pPr marL="0" indent="0" algn="ctr">
              <a:buNone/>
            </a:pPr>
            <a:r>
              <a:rPr lang="nl-NL" sz="3600" dirty="0">
                <a:solidFill>
                  <a:srgbClr val="0070C0"/>
                </a:solidFill>
              </a:rPr>
              <a:t>  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70C0"/>
              </a:solidFill>
            </a:endParaRP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2381" y="2139696"/>
            <a:ext cx="6252159" cy="41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2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nominées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60551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  <a:r>
              <a:rPr lang="nl-NL" sz="3600" b="1" dirty="0" err="1">
                <a:solidFill>
                  <a:srgbClr val="0070C0"/>
                </a:solidFill>
              </a:rPr>
              <a:t>Woman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nl-NL" sz="8000" b="1" dirty="0">
                <a:solidFill>
                  <a:srgbClr val="FFC000"/>
                </a:solidFill>
              </a:rPr>
              <a:t>Eline Verstraelen – ILCA 6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World </a:t>
            </a:r>
            <a:r>
              <a:rPr lang="nl-NL" sz="3600" dirty="0" err="1">
                <a:solidFill>
                  <a:srgbClr val="0070C0"/>
                </a:solidFill>
              </a:rPr>
              <a:t>Champion</a:t>
            </a:r>
            <a:r>
              <a:rPr lang="nl-NL" sz="3600" dirty="0">
                <a:solidFill>
                  <a:srgbClr val="0070C0"/>
                </a:solidFill>
              </a:rPr>
              <a:t> ILCA 6 U21 Oman 2022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36th </a:t>
            </a:r>
            <a:r>
              <a:rPr lang="nl-NL" sz="3600" dirty="0" err="1">
                <a:solidFill>
                  <a:srgbClr val="0070C0"/>
                </a:solidFill>
              </a:rPr>
              <a:t>place</a:t>
            </a:r>
            <a:r>
              <a:rPr lang="nl-NL" sz="3600" dirty="0">
                <a:solidFill>
                  <a:srgbClr val="0070C0"/>
                </a:solidFill>
              </a:rPr>
              <a:t> ILCA 6 </a:t>
            </a:r>
            <a:r>
              <a:rPr lang="nl-NL" sz="3600" dirty="0" err="1">
                <a:solidFill>
                  <a:srgbClr val="0070C0"/>
                </a:solidFill>
              </a:rPr>
              <a:t>Worlds</a:t>
            </a:r>
            <a:r>
              <a:rPr lang="nl-NL" sz="3600" dirty="0">
                <a:solidFill>
                  <a:srgbClr val="0070C0"/>
                </a:solidFill>
              </a:rPr>
              <a:t> 2022 (3th U21)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 50th </a:t>
            </a:r>
            <a:r>
              <a:rPr lang="nl-NL" sz="3600" dirty="0" err="1">
                <a:solidFill>
                  <a:srgbClr val="0070C0"/>
                </a:solidFill>
              </a:rPr>
              <a:t>place</a:t>
            </a:r>
            <a:r>
              <a:rPr lang="nl-NL" sz="3600" dirty="0">
                <a:solidFill>
                  <a:srgbClr val="0070C0"/>
                </a:solidFill>
              </a:rPr>
              <a:t> ILCA 6 </a:t>
            </a:r>
            <a:r>
              <a:rPr lang="nl-NL" sz="3600" dirty="0" err="1">
                <a:solidFill>
                  <a:srgbClr val="0070C0"/>
                </a:solidFill>
              </a:rPr>
              <a:t>Europeans</a:t>
            </a:r>
            <a:r>
              <a:rPr lang="nl-NL" sz="3600" dirty="0">
                <a:solidFill>
                  <a:srgbClr val="0070C0"/>
                </a:solidFill>
              </a:rPr>
              <a:t> 2022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 descr="Afbeelding met tekst, sport&#10;&#10;Automatisch gegenereerde beschrijving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42" y="2139696"/>
            <a:ext cx="6124530" cy="40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3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nominées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703" y="2399072"/>
            <a:ext cx="4010450" cy="171081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  <a:r>
              <a:rPr lang="nl-NL" sz="3600" b="1" dirty="0" err="1">
                <a:solidFill>
                  <a:srgbClr val="0070C0"/>
                </a:solidFill>
              </a:rPr>
              <a:t>Woman</a:t>
            </a:r>
            <a:r>
              <a:rPr lang="nl-NL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Sophie </a:t>
            </a:r>
            <a:r>
              <a:rPr lang="nl-NL" sz="8000" b="1" dirty="0" err="1">
                <a:solidFill>
                  <a:srgbClr val="FFC000"/>
                </a:solidFill>
              </a:rPr>
              <a:t>Faguet</a:t>
            </a:r>
            <a:r>
              <a:rPr lang="nl-NL" sz="8000" b="1" dirty="0">
                <a:solidFill>
                  <a:srgbClr val="FFC000"/>
                </a:solidFill>
              </a:rPr>
              <a:t> </a:t>
            </a:r>
            <a:r>
              <a:rPr lang="nl-NL" sz="8000" b="1" dirty="0" err="1">
                <a:solidFill>
                  <a:srgbClr val="FFC000"/>
                </a:solidFill>
              </a:rPr>
              <a:t>Keelboat</a:t>
            </a:r>
            <a:r>
              <a:rPr lang="nl-NL" sz="8000" b="1" dirty="0">
                <a:solidFill>
                  <a:srgbClr val="FFC000"/>
                </a:solidFill>
              </a:rPr>
              <a:t> Solo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5 </a:t>
            </a:r>
            <a:r>
              <a:rPr lang="nl-NL" sz="3600" dirty="0" err="1">
                <a:solidFill>
                  <a:srgbClr val="0070C0"/>
                </a:solidFill>
              </a:rPr>
              <a:t>th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place</a:t>
            </a:r>
            <a:r>
              <a:rPr lang="nl-NL" sz="3600" dirty="0">
                <a:solidFill>
                  <a:srgbClr val="0070C0"/>
                </a:solidFill>
              </a:rPr>
              <a:t> Mixed Double European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4 </a:t>
            </a:r>
            <a:r>
              <a:rPr lang="nl-NL" sz="3600" dirty="0" err="1">
                <a:solidFill>
                  <a:srgbClr val="0070C0"/>
                </a:solidFill>
              </a:rPr>
              <a:t>th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Dhream</a:t>
            </a:r>
            <a:r>
              <a:rPr lang="nl-NL" sz="3600" dirty="0">
                <a:solidFill>
                  <a:srgbClr val="0070C0"/>
                </a:solidFill>
              </a:rPr>
              <a:t> Cup Figaro 3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 descr="Afbeelding met persoon, buiten, boot, poseren&#10;&#10;Automatisch gegenereerde beschrijving">
            <a:extLst>
              <a:ext uri="{FF2B5EF4-FFF2-40B4-BE49-F238E27FC236}">
                <a16:creationId xmlns:a16="http://schemas.microsoft.com/office/drawing/2014/main" id="{77266BEC-0B7B-7BAC-9B8A-D9FF1B1CC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87" y="1939671"/>
            <a:ext cx="5624053" cy="42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01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Man </a:t>
            </a:r>
          </a:p>
          <a:p>
            <a:pPr marL="0" indent="0" algn="ctr">
              <a:buNone/>
            </a:pPr>
            <a:endParaRPr lang="nl-NL" sz="3600" b="1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Jonas Gerckens – Keel </a:t>
            </a:r>
            <a:r>
              <a:rPr lang="nl-NL" sz="3600" dirty="0" err="1">
                <a:solidFill>
                  <a:srgbClr val="0070C0"/>
                </a:solidFill>
              </a:rPr>
              <a:t>Boats</a:t>
            </a:r>
            <a:r>
              <a:rPr lang="nl-NL" sz="3600" dirty="0">
                <a:solidFill>
                  <a:srgbClr val="0070C0"/>
                </a:solidFill>
              </a:rPr>
              <a:t> Solo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Patrick </a:t>
            </a:r>
            <a:r>
              <a:rPr lang="nl-NL" sz="3600" dirty="0" err="1">
                <a:solidFill>
                  <a:srgbClr val="0070C0"/>
                </a:solidFill>
              </a:rPr>
              <a:t>Demesmaker</a:t>
            </a:r>
            <a:r>
              <a:rPr lang="nl-NL" sz="3600" dirty="0">
                <a:solidFill>
                  <a:srgbClr val="0070C0"/>
                </a:solidFill>
              </a:rPr>
              <a:t> - </a:t>
            </a:r>
            <a:r>
              <a:rPr lang="nl-NL" sz="3600" dirty="0" err="1">
                <a:solidFill>
                  <a:srgbClr val="0070C0"/>
                </a:solidFill>
              </a:rPr>
              <a:t>Multihull</a:t>
            </a: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Gilles </a:t>
            </a:r>
            <a:r>
              <a:rPr lang="nl-NL" sz="3600" dirty="0" err="1">
                <a:solidFill>
                  <a:srgbClr val="0070C0"/>
                </a:solidFill>
              </a:rPr>
              <a:t>Buekenhout</a:t>
            </a:r>
            <a:r>
              <a:rPr lang="nl-NL" sz="3600" dirty="0">
                <a:solidFill>
                  <a:srgbClr val="0070C0"/>
                </a:solidFill>
              </a:rPr>
              <a:t> – Route du </a:t>
            </a:r>
            <a:r>
              <a:rPr lang="nl-NL" sz="3600" dirty="0" err="1">
                <a:solidFill>
                  <a:srgbClr val="0070C0"/>
                </a:solidFill>
              </a:rPr>
              <a:t>Rhum</a:t>
            </a:r>
            <a:r>
              <a:rPr lang="nl-NL" sz="3600" dirty="0">
                <a:solidFill>
                  <a:srgbClr val="0070C0"/>
                </a:solidFill>
              </a:rPr>
              <a:t> Multi 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William De Smet – ILCA 7 </a:t>
            </a:r>
            <a:endParaRPr lang="nl-BE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F51DCDC-BAC7-6092-37A7-E442A55AE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24" y="1040621"/>
            <a:ext cx="2016919" cy="9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2139696"/>
            <a:ext cx="399659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Man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Jonas Gerckens – Keel </a:t>
            </a:r>
            <a:r>
              <a:rPr lang="nl-NL" sz="8000" b="1" dirty="0" err="1">
                <a:solidFill>
                  <a:srgbClr val="FFC000"/>
                </a:solidFill>
              </a:rPr>
              <a:t>Boat</a:t>
            </a:r>
            <a:r>
              <a:rPr lang="nl-NL" sz="8000" b="1" dirty="0">
                <a:solidFill>
                  <a:srgbClr val="FFC000"/>
                </a:solidFill>
              </a:rPr>
              <a:t> Solo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5th </a:t>
            </a:r>
            <a:r>
              <a:rPr lang="nl-NL" sz="3600" dirty="0" err="1">
                <a:solidFill>
                  <a:srgbClr val="0070C0"/>
                </a:solidFill>
              </a:rPr>
              <a:t>place</a:t>
            </a:r>
            <a:r>
              <a:rPr lang="nl-NL" sz="3600" dirty="0">
                <a:solidFill>
                  <a:srgbClr val="0070C0"/>
                </a:solidFill>
              </a:rPr>
              <a:t> Double Mixed European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2022 Figaro 3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Route du </a:t>
            </a:r>
            <a:r>
              <a:rPr lang="nl-NL" sz="3600" dirty="0" err="1">
                <a:solidFill>
                  <a:srgbClr val="0070C0"/>
                </a:solidFill>
              </a:rPr>
              <a:t>Rhum</a:t>
            </a:r>
            <a:r>
              <a:rPr lang="nl-NL" sz="3600" dirty="0">
                <a:solidFill>
                  <a:srgbClr val="0070C0"/>
                </a:solidFill>
              </a:rPr>
              <a:t> Class 40 Volvo - </a:t>
            </a:r>
            <a:r>
              <a:rPr lang="nl-NL" sz="3600" dirty="0" err="1">
                <a:solidFill>
                  <a:srgbClr val="0070C0"/>
                </a:solidFill>
              </a:rPr>
              <a:t>abandoned</a:t>
            </a: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 21 </a:t>
            </a:r>
            <a:r>
              <a:rPr lang="nl-NL" sz="3600" dirty="0" err="1">
                <a:solidFill>
                  <a:srgbClr val="0070C0"/>
                </a:solidFill>
              </a:rPr>
              <a:t>th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place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Dhream</a:t>
            </a:r>
            <a:r>
              <a:rPr lang="nl-NL" sz="3600" dirty="0">
                <a:solidFill>
                  <a:srgbClr val="0070C0"/>
                </a:solidFill>
              </a:rPr>
              <a:t> Cup – Class 40</a:t>
            </a:r>
          </a:p>
          <a:p>
            <a:pPr algn="ctr"/>
            <a:endParaRPr lang="nl-NL" sz="3600" dirty="0">
              <a:solidFill>
                <a:srgbClr val="0070C0"/>
              </a:solidFill>
            </a:endParaRP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2942" y="2140567"/>
            <a:ext cx="6124530" cy="408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38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Man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Patrick Demesmaeker – </a:t>
            </a:r>
            <a:r>
              <a:rPr lang="nl-NL" sz="8000" b="1" dirty="0" err="1">
                <a:solidFill>
                  <a:srgbClr val="FFC000"/>
                </a:solidFill>
              </a:rPr>
              <a:t>Multihull</a:t>
            </a:r>
            <a:r>
              <a:rPr lang="nl-NL" sz="8000" b="1" dirty="0">
                <a:solidFill>
                  <a:srgbClr val="FFC000"/>
                </a:solidFill>
              </a:rPr>
              <a:t> F18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World </a:t>
            </a:r>
            <a:r>
              <a:rPr lang="nl-NL" sz="3600" dirty="0" err="1">
                <a:solidFill>
                  <a:srgbClr val="0070C0"/>
                </a:solidFill>
              </a:rPr>
              <a:t>Champion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Multihull</a:t>
            </a:r>
            <a:r>
              <a:rPr lang="nl-NL" sz="3600" dirty="0">
                <a:solidFill>
                  <a:srgbClr val="0070C0"/>
                </a:solidFill>
              </a:rPr>
              <a:t> Raid 2022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3th European </a:t>
            </a:r>
            <a:r>
              <a:rPr lang="nl-NL" sz="3600" dirty="0" err="1">
                <a:solidFill>
                  <a:srgbClr val="0070C0"/>
                </a:solidFill>
              </a:rPr>
              <a:t>Championships</a:t>
            </a:r>
            <a:r>
              <a:rPr lang="nl-NL" sz="3600" dirty="0">
                <a:solidFill>
                  <a:srgbClr val="0070C0"/>
                </a:solidFill>
              </a:rPr>
              <a:t> F18 2022</a:t>
            </a:r>
          </a:p>
          <a:p>
            <a:pPr algn="ctr"/>
            <a:r>
              <a:rPr lang="nl-NL" sz="3600" dirty="0">
                <a:solidFill>
                  <a:srgbClr val="0070C0"/>
                </a:solidFill>
              </a:rPr>
              <a:t> 3th St.-Barth </a:t>
            </a:r>
            <a:r>
              <a:rPr lang="nl-NL" sz="3600" dirty="0" err="1">
                <a:solidFill>
                  <a:srgbClr val="0070C0"/>
                </a:solidFill>
              </a:rPr>
              <a:t>Cata</a:t>
            </a:r>
            <a:r>
              <a:rPr lang="nl-NL" sz="3600" dirty="0">
                <a:solidFill>
                  <a:srgbClr val="0070C0"/>
                </a:solidFill>
              </a:rPr>
              <a:t> Cup F18 2022 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2942" y="2591135"/>
            <a:ext cx="6124530" cy="31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1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BFCB2-498D-2922-0723-CCB9BEC5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Ontdek hier de genomineerden </a:t>
            </a:r>
            <a:br>
              <a:rPr lang="nl-NL" sz="1600" dirty="0"/>
            </a:br>
            <a:r>
              <a:rPr lang="nl-NL" sz="1600" dirty="0" err="1"/>
              <a:t>Découvrez</a:t>
            </a:r>
            <a:r>
              <a:rPr lang="nl-NL" sz="1600" dirty="0"/>
              <a:t> </a:t>
            </a:r>
            <a:r>
              <a:rPr lang="nl-NL" sz="1600" dirty="0" err="1"/>
              <a:t>ici</a:t>
            </a:r>
            <a:r>
              <a:rPr lang="nl-NL" sz="1600" dirty="0"/>
              <a:t> les </a:t>
            </a:r>
            <a:r>
              <a:rPr lang="nl-NL" sz="1600" dirty="0" err="1"/>
              <a:t>nominés</a:t>
            </a:r>
            <a:r>
              <a:rPr lang="nl-NL" sz="1600" dirty="0"/>
              <a:t> </a:t>
            </a:r>
            <a:endParaRPr lang="nl-BE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3F69-C599-42B6-190E-DF37B186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39696"/>
            <a:ext cx="3403829" cy="172438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3600" b="1" dirty="0" err="1">
                <a:solidFill>
                  <a:srgbClr val="0070C0"/>
                </a:solidFill>
              </a:rPr>
              <a:t>Sailor</a:t>
            </a:r>
            <a:r>
              <a:rPr lang="nl-NL" sz="3600" b="1" dirty="0">
                <a:solidFill>
                  <a:srgbClr val="0070C0"/>
                </a:solidFill>
              </a:rPr>
              <a:t> of the </a:t>
            </a:r>
            <a:r>
              <a:rPr lang="nl-NL" sz="3600" b="1" dirty="0" err="1">
                <a:solidFill>
                  <a:srgbClr val="0070C0"/>
                </a:solidFill>
              </a:rPr>
              <a:t>Year</a:t>
            </a:r>
            <a:r>
              <a:rPr lang="nl-NL" sz="3600" b="1" dirty="0">
                <a:solidFill>
                  <a:srgbClr val="0070C0"/>
                </a:solidFill>
              </a:rPr>
              <a:t> Man </a:t>
            </a:r>
          </a:p>
          <a:p>
            <a:pPr algn="ctr"/>
            <a:r>
              <a:rPr lang="nl-NL" sz="8000" b="1" dirty="0">
                <a:solidFill>
                  <a:srgbClr val="FFC000"/>
                </a:solidFill>
              </a:rPr>
              <a:t>Gilles </a:t>
            </a:r>
            <a:r>
              <a:rPr lang="nl-NL" sz="8000" b="1" dirty="0" err="1">
                <a:solidFill>
                  <a:srgbClr val="FFC000"/>
                </a:solidFill>
              </a:rPr>
              <a:t>Buekenhout</a:t>
            </a:r>
            <a:r>
              <a:rPr lang="nl-NL" sz="8000" b="1" dirty="0">
                <a:solidFill>
                  <a:srgbClr val="FFC000"/>
                </a:solidFill>
              </a:rPr>
              <a:t> – Route du </a:t>
            </a:r>
            <a:r>
              <a:rPr lang="nl-NL" sz="8000" b="1" dirty="0" err="1">
                <a:solidFill>
                  <a:srgbClr val="FFC000"/>
                </a:solidFill>
              </a:rPr>
              <a:t>Rhum</a:t>
            </a:r>
            <a:endParaRPr lang="nl-NL" sz="8000" b="1" dirty="0">
              <a:solidFill>
                <a:srgbClr val="FFC000"/>
              </a:solidFill>
            </a:endParaRP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Third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participation</a:t>
            </a:r>
            <a:r>
              <a:rPr lang="nl-NL" sz="3600" dirty="0">
                <a:solidFill>
                  <a:srgbClr val="0070C0"/>
                </a:solidFill>
              </a:rPr>
              <a:t> Route du </a:t>
            </a:r>
            <a:r>
              <a:rPr lang="nl-NL" sz="3600" dirty="0" err="1">
                <a:solidFill>
                  <a:srgbClr val="0070C0"/>
                </a:solidFill>
              </a:rPr>
              <a:t>Rhum</a:t>
            </a:r>
            <a:endParaRPr lang="nl-NL" sz="3600" dirty="0">
              <a:solidFill>
                <a:srgbClr val="0070C0"/>
              </a:solidFill>
            </a:endParaRPr>
          </a:p>
          <a:p>
            <a:pPr algn="ctr"/>
            <a:r>
              <a:rPr lang="nl-NL" sz="3600" dirty="0" err="1">
                <a:solidFill>
                  <a:srgbClr val="0070C0"/>
                </a:solidFill>
              </a:rPr>
              <a:t>Capsizing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while</a:t>
            </a:r>
            <a:r>
              <a:rPr lang="nl-NL" sz="3600" dirty="0">
                <a:solidFill>
                  <a:srgbClr val="0070C0"/>
                </a:solidFill>
              </a:rPr>
              <a:t> in the lead at 200 </a:t>
            </a:r>
            <a:r>
              <a:rPr lang="nl-NL" sz="3600" dirty="0" err="1">
                <a:solidFill>
                  <a:srgbClr val="0070C0"/>
                </a:solidFill>
              </a:rPr>
              <a:t>miles</a:t>
            </a:r>
            <a:r>
              <a:rPr lang="nl-NL" sz="3600" dirty="0">
                <a:solidFill>
                  <a:srgbClr val="0070C0"/>
                </a:solidFill>
              </a:rPr>
              <a:t> of Guadeloupe 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432136A2-CDA2-372B-4B7A-3B22500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8" y="936841"/>
            <a:ext cx="2252572" cy="1049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DAB321-705D-1469-0CE2-251BC3ED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805" y="2139696"/>
            <a:ext cx="6310735" cy="420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929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AnalogousFromRegularSeedLeftStep">
      <a:dk1>
        <a:srgbClr val="000000"/>
      </a:dk1>
      <a:lt1>
        <a:srgbClr val="FFFFFF"/>
      </a:lt1>
      <a:dk2>
        <a:srgbClr val="1E1F3B"/>
      </a:dk2>
      <a:lt2>
        <a:srgbClr val="E2E6E8"/>
      </a:lt2>
      <a:accent1>
        <a:srgbClr val="C3744D"/>
      </a:accent1>
      <a:accent2>
        <a:srgbClr val="B13B45"/>
      </a:accent2>
      <a:accent3>
        <a:srgbClr val="C34D88"/>
      </a:accent3>
      <a:accent4>
        <a:srgbClr val="B13BA8"/>
      </a:accent4>
      <a:accent5>
        <a:srgbClr val="9B4DC3"/>
      </a:accent5>
      <a:accent6>
        <a:srgbClr val="583BB1"/>
      </a:accent6>
      <a:hlink>
        <a:srgbClr val="3B8BB2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1231</Words>
  <Application>Microsoft Office PowerPoint</Application>
  <PresentationFormat>Breedbeeld</PresentationFormat>
  <Paragraphs>222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3" baseType="lpstr">
      <vt:lpstr>Arial</vt:lpstr>
      <vt:lpstr>Neue Haas Grotesk Text Pro</vt:lpstr>
      <vt:lpstr>SwellVTI</vt:lpstr>
      <vt:lpstr>Belgian Sailing Awards 2022</vt:lpstr>
      <vt:lpstr>Ontdek hier de genomineerden  Découvrez ici les nominées </vt:lpstr>
      <vt:lpstr>Ontdek hier de genomineerden  Découvrez ici les nominées </vt:lpstr>
      <vt:lpstr>Ontdek hier de genomineerden  Découvrez ici les nominées </vt:lpstr>
      <vt:lpstr>Ontdek hier de genomineerden  Découvrez ici les nominées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nominées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  <vt:lpstr>Ontdek hier de genomineerden  Découvrez ici les nominés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Belgian Sailing Awards 2022</dc:title>
  <dc:creator>Luc Geirnaert</dc:creator>
  <cp:lastModifiedBy>Luc Geirnaert</cp:lastModifiedBy>
  <cp:revision>7</cp:revision>
  <dcterms:created xsi:type="dcterms:W3CDTF">2022-12-22T13:13:14Z</dcterms:created>
  <dcterms:modified xsi:type="dcterms:W3CDTF">2023-01-09T07:02:16Z</dcterms:modified>
</cp:coreProperties>
</file>